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1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sldIdLst>
    <p:sldId id="256" r:id="rId2"/>
    <p:sldId id="257" r:id="rId3"/>
    <p:sldId id="259" r:id="rId4"/>
    <p:sldId id="265" r:id="rId5"/>
    <p:sldId id="266" r:id="rId6"/>
    <p:sldId id="258" r:id="rId7"/>
    <p:sldId id="264" r:id="rId8"/>
    <p:sldId id="263" r:id="rId9"/>
    <p:sldId id="26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image" Target="../media/image2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image" Target="../media/image2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2BBB86-FC46-44F4-867D-4F97B0641CC0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DAD3D3D8-76D1-42CE-92CF-64F50ADF7927}">
      <dgm:prSet phldrT="[Text]" custT="1"/>
      <dgm:spPr/>
      <dgm:t>
        <a:bodyPr/>
        <a:lstStyle/>
        <a:p>
          <a:r>
            <a:rPr lang="zh-CN" altLang="en-US" sz="2400" dirty="0" smtClean="0"/>
            <a:t>用户模型</a:t>
          </a:r>
          <a:endParaRPr lang="en-US" altLang="zh-CN" sz="2400" dirty="0"/>
        </a:p>
      </dgm:t>
    </dgm:pt>
    <dgm:pt modelId="{F72C221B-C1C4-4494-BD0E-D0A8FC6AA384}" type="parTrans" cxnId="{EAD1175C-419A-4DE0-A4C1-241D057AB391}">
      <dgm:prSet/>
      <dgm:spPr/>
      <dgm:t>
        <a:bodyPr/>
        <a:lstStyle/>
        <a:p>
          <a:endParaRPr lang="en-US" altLang="zh-CN" sz="1800"/>
        </a:p>
      </dgm:t>
    </dgm:pt>
    <dgm:pt modelId="{F28ECBB8-BCF5-4EA2-8C37-60FC9EF0ECCB}" type="sibTrans" cxnId="{EAD1175C-419A-4DE0-A4C1-241D057AB391}">
      <dgm:prSet/>
      <dgm:spPr/>
      <dgm:t>
        <a:bodyPr/>
        <a:lstStyle/>
        <a:p>
          <a:endParaRPr lang="en-US" altLang="zh-CN" sz="1800"/>
        </a:p>
      </dgm:t>
    </dgm:pt>
    <dgm:pt modelId="{C5638854-C447-46BA-B39D-586926699E30}">
      <dgm:prSet phldrT="[Text]" custT="1"/>
      <dgm:spPr/>
      <dgm:t>
        <a:bodyPr/>
        <a:lstStyle/>
        <a:p>
          <a:r>
            <a:rPr lang="zh-CN" altLang="en-US" sz="2400" dirty="0" smtClean="0"/>
            <a:t>虚拟现实化</a:t>
          </a:r>
          <a:endParaRPr lang="en-US" altLang="zh-CN" sz="2400" dirty="0"/>
        </a:p>
      </dgm:t>
    </dgm:pt>
    <dgm:pt modelId="{9E77A938-56D6-4BC9-8F1E-EFF72D2CB7F3}" type="parTrans" cxnId="{2D3D364E-B645-42AC-827E-5383511D6D57}">
      <dgm:prSet/>
      <dgm:spPr/>
      <dgm:t>
        <a:bodyPr/>
        <a:lstStyle/>
        <a:p>
          <a:endParaRPr lang="en-US" altLang="zh-CN" sz="1800"/>
        </a:p>
      </dgm:t>
    </dgm:pt>
    <dgm:pt modelId="{E9FE407F-0E10-44EF-922F-F5BD739AF003}" type="sibTrans" cxnId="{2D3D364E-B645-42AC-827E-5383511D6D57}">
      <dgm:prSet/>
      <dgm:spPr/>
      <dgm:t>
        <a:bodyPr/>
        <a:lstStyle/>
        <a:p>
          <a:endParaRPr lang="en-US" altLang="zh-CN" sz="1800"/>
        </a:p>
      </dgm:t>
    </dgm:pt>
    <dgm:pt modelId="{729E48B5-AFC8-445A-BA46-5E55C23028DA}">
      <dgm:prSet phldrT="[Text]" custT="1"/>
      <dgm:spPr/>
      <dgm:t>
        <a:bodyPr/>
        <a:lstStyle/>
        <a:p>
          <a:r>
            <a:rPr lang="zh-CN" altLang="en-US" sz="2400" dirty="0" smtClean="0"/>
            <a:t>交互体验</a:t>
          </a:r>
          <a:endParaRPr lang="en-US" altLang="zh-CN" sz="2400" dirty="0"/>
        </a:p>
      </dgm:t>
    </dgm:pt>
    <dgm:pt modelId="{F7B96ED9-D71E-44F3-8501-EAE605823B72}" type="parTrans" cxnId="{C923C59E-F4BD-43E0-B702-43058DAF875B}">
      <dgm:prSet/>
      <dgm:spPr/>
      <dgm:t>
        <a:bodyPr/>
        <a:lstStyle/>
        <a:p>
          <a:endParaRPr lang="en-US" altLang="zh-CN" sz="1800"/>
        </a:p>
      </dgm:t>
    </dgm:pt>
    <dgm:pt modelId="{5B657DFD-21F3-4B30-9397-0CE19E769BD7}" type="sibTrans" cxnId="{C923C59E-F4BD-43E0-B702-43058DAF875B}">
      <dgm:prSet/>
      <dgm:spPr/>
      <dgm:t>
        <a:bodyPr/>
        <a:lstStyle/>
        <a:p>
          <a:endParaRPr lang="en-US" altLang="zh-CN" sz="1800"/>
        </a:p>
      </dgm:t>
    </dgm:pt>
    <dgm:pt modelId="{E4CCBEB4-2DB8-4F21-9C13-1FAFACECA884}" type="pres">
      <dgm:prSet presAssocID="{E02BBB86-FC46-44F4-867D-4F97B0641CC0}" presName="Name0" presStyleCnt="0">
        <dgm:presLayoutVars>
          <dgm:dir/>
          <dgm:resizeHandles val="exact"/>
        </dgm:presLayoutVars>
      </dgm:prSet>
      <dgm:spPr/>
    </dgm:pt>
    <dgm:pt modelId="{C71DB3FD-1E71-43B5-8339-22B84EB291E6}" type="pres">
      <dgm:prSet presAssocID="{DAD3D3D8-76D1-42CE-92CF-64F50ADF7927}" presName="composite" presStyleCnt="0"/>
      <dgm:spPr/>
    </dgm:pt>
    <dgm:pt modelId="{52D4A562-FD7D-4E85-88DA-6B557C035B49}" type="pres">
      <dgm:prSet presAssocID="{DAD3D3D8-76D1-42CE-92CF-64F50ADF7927}" presName="bgChev" presStyleLbl="node1" presStyleIdx="0" presStyleCnt="3"/>
      <dgm:spPr/>
    </dgm:pt>
    <dgm:pt modelId="{C04B403B-79CD-40D7-92B1-DCF01983C6F3}" type="pres">
      <dgm:prSet presAssocID="{DAD3D3D8-76D1-42CE-92CF-64F50ADF7927}" presName="tx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8C017358-2709-49A2-883D-C4CBDD292EA9}" type="pres">
      <dgm:prSet presAssocID="{F28ECBB8-BCF5-4EA2-8C37-60FC9EF0ECCB}" presName="compositeSpace" presStyleCnt="0"/>
      <dgm:spPr/>
    </dgm:pt>
    <dgm:pt modelId="{1543F4E8-DC31-4E67-AD8B-3589A3C3D679}" type="pres">
      <dgm:prSet presAssocID="{C5638854-C447-46BA-B39D-586926699E30}" presName="composite" presStyleCnt="0"/>
      <dgm:spPr/>
    </dgm:pt>
    <dgm:pt modelId="{28EF9491-27AC-4273-8190-09A7410A6B90}" type="pres">
      <dgm:prSet presAssocID="{C5638854-C447-46BA-B39D-586926699E30}" presName="bgChev" presStyleLbl="node1" presStyleIdx="1" presStyleCnt="3"/>
      <dgm:spPr/>
    </dgm:pt>
    <dgm:pt modelId="{72FB5EAE-F823-4628-BDC1-8D628317610F}" type="pres">
      <dgm:prSet presAssocID="{C5638854-C447-46BA-B39D-586926699E30}" presName="tx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42C0BCA8-7AE0-434F-A96F-5628029D362F}" type="pres">
      <dgm:prSet presAssocID="{E9FE407F-0E10-44EF-922F-F5BD739AF003}" presName="compositeSpace" presStyleCnt="0"/>
      <dgm:spPr/>
    </dgm:pt>
    <dgm:pt modelId="{9EA76A9F-065D-4B3E-B282-04F8CA47740E}" type="pres">
      <dgm:prSet presAssocID="{729E48B5-AFC8-445A-BA46-5E55C23028DA}" presName="composite" presStyleCnt="0"/>
      <dgm:spPr/>
    </dgm:pt>
    <dgm:pt modelId="{F68E7F63-8C33-4F47-AB52-174E74D0051D}" type="pres">
      <dgm:prSet presAssocID="{729E48B5-AFC8-445A-BA46-5E55C23028DA}" presName="bgChev" presStyleLbl="node1" presStyleIdx="2" presStyleCnt="3"/>
      <dgm:spPr/>
    </dgm:pt>
    <dgm:pt modelId="{B8CB1BB6-2341-403C-85C3-77103B365BE8}" type="pres">
      <dgm:prSet presAssocID="{729E48B5-AFC8-445A-BA46-5E55C23028DA}" presName="tx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2D3D364E-B645-42AC-827E-5383511D6D57}" srcId="{E02BBB86-FC46-44F4-867D-4F97B0641CC0}" destId="{C5638854-C447-46BA-B39D-586926699E30}" srcOrd="1" destOrd="0" parTransId="{9E77A938-56D6-4BC9-8F1E-EFF72D2CB7F3}" sibTransId="{E9FE407F-0E10-44EF-922F-F5BD739AF003}"/>
    <dgm:cxn modelId="{20050F7E-7337-4B91-B142-51C975EDA6D5}" type="presOf" srcId="{C5638854-C447-46BA-B39D-586926699E30}" destId="{72FB5EAE-F823-4628-BDC1-8D628317610F}" srcOrd="0" destOrd="0" presId="urn:microsoft.com/office/officeart/2005/8/layout/chevronAccent+Icon"/>
    <dgm:cxn modelId="{C923C59E-F4BD-43E0-B702-43058DAF875B}" srcId="{E02BBB86-FC46-44F4-867D-4F97B0641CC0}" destId="{729E48B5-AFC8-445A-BA46-5E55C23028DA}" srcOrd="2" destOrd="0" parTransId="{F7B96ED9-D71E-44F3-8501-EAE605823B72}" sibTransId="{5B657DFD-21F3-4B30-9397-0CE19E769BD7}"/>
    <dgm:cxn modelId="{B8C190EC-99A1-4E7C-A99B-49CCD430E686}" type="presOf" srcId="{729E48B5-AFC8-445A-BA46-5E55C23028DA}" destId="{B8CB1BB6-2341-403C-85C3-77103B365BE8}" srcOrd="0" destOrd="0" presId="urn:microsoft.com/office/officeart/2005/8/layout/chevronAccent+Icon"/>
    <dgm:cxn modelId="{F32E98DD-E29E-4ACC-BCAB-1CBA2DE50A73}" type="presOf" srcId="{DAD3D3D8-76D1-42CE-92CF-64F50ADF7927}" destId="{C04B403B-79CD-40D7-92B1-DCF01983C6F3}" srcOrd="0" destOrd="0" presId="urn:microsoft.com/office/officeart/2005/8/layout/chevronAccent+Icon"/>
    <dgm:cxn modelId="{F24D7015-A77B-46A2-989A-5C5DE5DC0C0A}" type="presOf" srcId="{E02BBB86-FC46-44F4-867D-4F97B0641CC0}" destId="{E4CCBEB4-2DB8-4F21-9C13-1FAFACECA884}" srcOrd="0" destOrd="0" presId="urn:microsoft.com/office/officeart/2005/8/layout/chevronAccent+Icon"/>
    <dgm:cxn modelId="{EAD1175C-419A-4DE0-A4C1-241D057AB391}" srcId="{E02BBB86-FC46-44F4-867D-4F97B0641CC0}" destId="{DAD3D3D8-76D1-42CE-92CF-64F50ADF7927}" srcOrd="0" destOrd="0" parTransId="{F72C221B-C1C4-4494-BD0E-D0A8FC6AA384}" sibTransId="{F28ECBB8-BCF5-4EA2-8C37-60FC9EF0ECCB}"/>
    <dgm:cxn modelId="{CFEFFB87-062D-4039-BF92-E894254F7598}" type="presParOf" srcId="{E4CCBEB4-2DB8-4F21-9C13-1FAFACECA884}" destId="{C71DB3FD-1E71-43B5-8339-22B84EB291E6}" srcOrd="0" destOrd="0" presId="urn:microsoft.com/office/officeart/2005/8/layout/chevronAccent+Icon"/>
    <dgm:cxn modelId="{9041B1BC-2800-41BB-BA90-A98D594FC34A}" type="presParOf" srcId="{C71DB3FD-1E71-43B5-8339-22B84EB291E6}" destId="{52D4A562-FD7D-4E85-88DA-6B557C035B49}" srcOrd="0" destOrd="0" presId="urn:microsoft.com/office/officeart/2005/8/layout/chevronAccent+Icon"/>
    <dgm:cxn modelId="{E4569920-0562-4158-A235-43002752CF31}" type="presParOf" srcId="{C71DB3FD-1E71-43B5-8339-22B84EB291E6}" destId="{C04B403B-79CD-40D7-92B1-DCF01983C6F3}" srcOrd="1" destOrd="0" presId="urn:microsoft.com/office/officeart/2005/8/layout/chevronAccent+Icon"/>
    <dgm:cxn modelId="{93114CC8-6184-442F-8618-4C5199E5190E}" type="presParOf" srcId="{E4CCBEB4-2DB8-4F21-9C13-1FAFACECA884}" destId="{8C017358-2709-49A2-883D-C4CBDD292EA9}" srcOrd="1" destOrd="0" presId="urn:microsoft.com/office/officeart/2005/8/layout/chevronAccent+Icon"/>
    <dgm:cxn modelId="{8C1E842E-B37E-4CAD-AD2F-F2F63A69D109}" type="presParOf" srcId="{E4CCBEB4-2DB8-4F21-9C13-1FAFACECA884}" destId="{1543F4E8-DC31-4E67-AD8B-3589A3C3D679}" srcOrd="2" destOrd="0" presId="urn:microsoft.com/office/officeart/2005/8/layout/chevronAccent+Icon"/>
    <dgm:cxn modelId="{0F555DE6-8422-4B12-8E57-884756E5C91D}" type="presParOf" srcId="{1543F4E8-DC31-4E67-AD8B-3589A3C3D679}" destId="{28EF9491-27AC-4273-8190-09A7410A6B90}" srcOrd="0" destOrd="0" presId="urn:microsoft.com/office/officeart/2005/8/layout/chevronAccent+Icon"/>
    <dgm:cxn modelId="{7490B238-27B7-4EB5-883B-76A3D725881E}" type="presParOf" srcId="{1543F4E8-DC31-4E67-AD8B-3589A3C3D679}" destId="{72FB5EAE-F823-4628-BDC1-8D628317610F}" srcOrd="1" destOrd="0" presId="urn:microsoft.com/office/officeart/2005/8/layout/chevronAccent+Icon"/>
    <dgm:cxn modelId="{FB347508-D95D-4877-B7E7-4CB3BFD69001}" type="presParOf" srcId="{E4CCBEB4-2DB8-4F21-9C13-1FAFACECA884}" destId="{42C0BCA8-7AE0-434F-A96F-5628029D362F}" srcOrd="3" destOrd="0" presId="urn:microsoft.com/office/officeart/2005/8/layout/chevronAccent+Icon"/>
    <dgm:cxn modelId="{3B4CCD6C-45EF-4AE8-8A4F-1A2FC0CA9104}" type="presParOf" srcId="{E4CCBEB4-2DB8-4F21-9C13-1FAFACECA884}" destId="{9EA76A9F-065D-4B3E-B282-04F8CA47740E}" srcOrd="4" destOrd="0" presId="urn:microsoft.com/office/officeart/2005/8/layout/chevronAccent+Icon"/>
    <dgm:cxn modelId="{CF47E904-20D3-4EE0-AF2E-B9C19C841366}" type="presParOf" srcId="{9EA76A9F-065D-4B3E-B282-04F8CA47740E}" destId="{F68E7F63-8C33-4F47-AB52-174E74D0051D}" srcOrd="0" destOrd="0" presId="urn:microsoft.com/office/officeart/2005/8/layout/chevronAccent+Icon"/>
    <dgm:cxn modelId="{812B69E6-D52A-4436-AB77-210B43BA3BFB}" type="presParOf" srcId="{9EA76A9F-065D-4B3E-B282-04F8CA47740E}" destId="{B8CB1BB6-2341-403C-85C3-77103B365BE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A728A9-DE6D-4B09-B3DE-A235956E196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zh-CN"/>
        </a:p>
      </dgm:t>
    </dgm:pt>
    <dgm:pt modelId="{AE9FC803-BD00-4F07-AD36-AB4813F0FDF3}">
      <dgm:prSet phldrT="[Text]"/>
      <dgm:spPr/>
      <dgm:t>
        <a:bodyPr/>
        <a:lstStyle/>
        <a:p>
          <a:r>
            <a:rPr lang="zh-CN" altLang="en-US" dirty="0" smtClean="0"/>
            <a:t>头部动作</a:t>
          </a:r>
          <a:endParaRPr lang="en-US" altLang="zh-CN" dirty="0"/>
        </a:p>
      </dgm:t>
    </dgm:pt>
    <dgm:pt modelId="{C983EB88-22EE-402A-B15D-5A93BF8B775B}" type="parTrans" cxnId="{E4ED2555-3BEC-4AFD-B85C-6321E4BDE18D}">
      <dgm:prSet/>
      <dgm:spPr/>
      <dgm:t>
        <a:bodyPr/>
        <a:lstStyle/>
        <a:p>
          <a:endParaRPr lang="en-US" altLang="zh-CN"/>
        </a:p>
      </dgm:t>
    </dgm:pt>
    <dgm:pt modelId="{7925D4C3-74D7-4B8C-82A3-2147732F585B}" type="sibTrans" cxnId="{E4ED2555-3BEC-4AFD-B85C-6321E4BDE18D}">
      <dgm:prSet/>
      <dgm:spPr/>
      <dgm:t>
        <a:bodyPr/>
        <a:lstStyle/>
        <a:p>
          <a:endParaRPr lang="en-US" altLang="zh-CN"/>
        </a:p>
      </dgm:t>
    </dgm:pt>
    <dgm:pt modelId="{2A89F456-DC4C-4685-AB0A-6F5F3DC19098}">
      <dgm:prSet phldrT="[Text]"/>
      <dgm:spPr/>
      <dgm:t>
        <a:bodyPr/>
        <a:lstStyle/>
        <a:p>
          <a:r>
            <a:rPr lang="zh-CN" altLang="en-US" dirty="0" smtClean="0"/>
            <a:t>肢体动作</a:t>
          </a:r>
          <a:endParaRPr lang="en-US" altLang="zh-CN" dirty="0"/>
        </a:p>
      </dgm:t>
    </dgm:pt>
    <dgm:pt modelId="{5281C14A-2360-48B1-B736-28A04E9A7DE9}" type="parTrans" cxnId="{94219630-0F1A-4E9F-ADD0-95F9D7970DDE}">
      <dgm:prSet/>
      <dgm:spPr/>
      <dgm:t>
        <a:bodyPr/>
        <a:lstStyle/>
        <a:p>
          <a:endParaRPr lang="en-US" altLang="zh-CN"/>
        </a:p>
      </dgm:t>
    </dgm:pt>
    <dgm:pt modelId="{F2CED5D2-CC64-4B29-B9E7-E8335CFE3E2A}" type="sibTrans" cxnId="{94219630-0F1A-4E9F-ADD0-95F9D7970DDE}">
      <dgm:prSet/>
      <dgm:spPr/>
      <dgm:t>
        <a:bodyPr/>
        <a:lstStyle/>
        <a:p>
          <a:endParaRPr lang="en-US" altLang="zh-CN"/>
        </a:p>
      </dgm:t>
    </dgm:pt>
    <dgm:pt modelId="{332871CC-54A2-436A-BAF6-6B90D8A4948B}">
      <dgm:prSet phldrT="[Text]"/>
      <dgm:spPr/>
      <dgm:t>
        <a:bodyPr/>
        <a:lstStyle/>
        <a:p>
          <a:r>
            <a:rPr lang="zh-CN" altLang="en-US" dirty="0" smtClean="0"/>
            <a:t>手势</a:t>
          </a:r>
          <a:endParaRPr lang="en-US" altLang="zh-CN" dirty="0"/>
        </a:p>
      </dgm:t>
    </dgm:pt>
    <dgm:pt modelId="{B98C5236-2B54-4543-AA4B-26AFFC4A2AC5}" type="parTrans" cxnId="{02F73698-C9FB-405C-8853-33DD09F8C93D}">
      <dgm:prSet/>
      <dgm:spPr/>
      <dgm:t>
        <a:bodyPr/>
        <a:lstStyle/>
        <a:p>
          <a:endParaRPr lang="en-US" altLang="zh-CN"/>
        </a:p>
      </dgm:t>
    </dgm:pt>
    <dgm:pt modelId="{9524CE46-2887-4935-8405-E466CD7A1E27}" type="sibTrans" cxnId="{02F73698-C9FB-405C-8853-33DD09F8C93D}">
      <dgm:prSet/>
      <dgm:spPr/>
      <dgm:t>
        <a:bodyPr/>
        <a:lstStyle/>
        <a:p>
          <a:endParaRPr lang="en-US" altLang="zh-CN"/>
        </a:p>
      </dgm:t>
    </dgm:pt>
    <dgm:pt modelId="{9F8CC9C8-DA02-4535-ABB2-B6280F16E69F}" type="pres">
      <dgm:prSet presAssocID="{B6A728A9-DE6D-4B09-B3DE-A235956E196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33CCEDD2-1D33-4601-88A5-EB5002EEC5F7}" type="pres">
      <dgm:prSet presAssocID="{B6A728A9-DE6D-4B09-B3DE-A235956E1962}" presName="Name1" presStyleCnt="0"/>
      <dgm:spPr/>
    </dgm:pt>
    <dgm:pt modelId="{A97196FC-E31A-4455-961D-EFAE6572DD81}" type="pres">
      <dgm:prSet presAssocID="{B6A728A9-DE6D-4B09-B3DE-A235956E1962}" presName="cycle" presStyleCnt="0"/>
      <dgm:spPr/>
    </dgm:pt>
    <dgm:pt modelId="{31857641-400B-4DE2-BA22-24BAEC371F83}" type="pres">
      <dgm:prSet presAssocID="{B6A728A9-DE6D-4B09-B3DE-A235956E1962}" presName="srcNode" presStyleLbl="node1" presStyleIdx="0" presStyleCnt="3"/>
      <dgm:spPr/>
    </dgm:pt>
    <dgm:pt modelId="{462582E6-3864-44B0-9DD7-C779E196A99D}" type="pres">
      <dgm:prSet presAssocID="{B6A728A9-DE6D-4B09-B3DE-A235956E196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0E65761-0FFD-42FC-9BF0-7BFBE0601D54}" type="pres">
      <dgm:prSet presAssocID="{B6A728A9-DE6D-4B09-B3DE-A235956E1962}" presName="extraNode" presStyleLbl="node1" presStyleIdx="0" presStyleCnt="3"/>
      <dgm:spPr/>
    </dgm:pt>
    <dgm:pt modelId="{A9B7EEEB-3A94-42E4-9C2D-3CA7A05C64B0}" type="pres">
      <dgm:prSet presAssocID="{B6A728A9-DE6D-4B09-B3DE-A235956E1962}" presName="dstNode" presStyleLbl="node1" presStyleIdx="0" presStyleCnt="3"/>
      <dgm:spPr/>
    </dgm:pt>
    <dgm:pt modelId="{B8212982-17CE-4CFA-8E0F-A8CDBE0510E8}" type="pres">
      <dgm:prSet presAssocID="{AE9FC803-BD00-4F07-AD36-AB4813F0FDF3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44F8CB-49F6-4ECB-8A81-E029B54A5D8C}" type="pres">
      <dgm:prSet presAssocID="{AE9FC803-BD00-4F07-AD36-AB4813F0FDF3}" presName="accent_1" presStyleCnt="0"/>
      <dgm:spPr/>
    </dgm:pt>
    <dgm:pt modelId="{4AABFF9A-A8BA-44C5-9F64-4A1172EB911C}" type="pres">
      <dgm:prSet presAssocID="{AE9FC803-BD00-4F07-AD36-AB4813F0FDF3}" presName="accentRepeatNode" presStyleLbl="solidFgAcc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330B94CD-0E78-429F-A4A1-E985EBB63BBD}" type="pres">
      <dgm:prSet presAssocID="{2A89F456-DC4C-4685-AB0A-6F5F3DC1909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AC80B4-93E4-4942-8F92-A92D1B06B04A}" type="pres">
      <dgm:prSet presAssocID="{2A89F456-DC4C-4685-AB0A-6F5F3DC19098}" presName="accent_2" presStyleCnt="0"/>
      <dgm:spPr/>
    </dgm:pt>
    <dgm:pt modelId="{2C5E49AE-F2EB-44AF-BFB3-1AB68415A2C0}" type="pres">
      <dgm:prSet presAssocID="{2A89F456-DC4C-4685-AB0A-6F5F3DC19098}" presName="accentRepeatNode" presStyleLbl="solidFgAcc1" presStyleIdx="1" presStyleCnt="3"/>
      <dgm:spPr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42A7C240-452A-4A7C-B85F-1C911416D994}" type="pres">
      <dgm:prSet presAssocID="{332871CC-54A2-436A-BAF6-6B90D8A4948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1100DF-C396-4047-95AB-FBE073E79BB7}" type="pres">
      <dgm:prSet presAssocID="{332871CC-54A2-436A-BAF6-6B90D8A4948B}" presName="accent_3" presStyleCnt="0"/>
      <dgm:spPr/>
    </dgm:pt>
    <dgm:pt modelId="{75E5A58D-9B50-4D8D-88F0-EC566DD8E057}" type="pres">
      <dgm:prSet presAssocID="{332871CC-54A2-436A-BAF6-6B90D8A4948B}" presName="accentRepeatNode" presStyleLbl="solidFgAcc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94219630-0F1A-4E9F-ADD0-95F9D7970DDE}" srcId="{B6A728A9-DE6D-4B09-B3DE-A235956E1962}" destId="{2A89F456-DC4C-4685-AB0A-6F5F3DC19098}" srcOrd="1" destOrd="0" parTransId="{5281C14A-2360-48B1-B736-28A04E9A7DE9}" sibTransId="{F2CED5D2-CC64-4B29-B9E7-E8335CFE3E2A}"/>
    <dgm:cxn modelId="{59776CA0-FB5C-411C-86FE-340F52635E80}" type="presOf" srcId="{332871CC-54A2-436A-BAF6-6B90D8A4948B}" destId="{42A7C240-452A-4A7C-B85F-1C911416D994}" srcOrd="0" destOrd="0" presId="urn:microsoft.com/office/officeart/2008/layout/VerticalCurvedList"/>
    <dgm:cxn modelId="{E4ED2555-3BEC-4AFD-B85C-6321E4BDE18D}" srcId="{B6A728A9-DE6D-4B09-B3DE-A235956E1962}" destId="{AE9FC803-BD00-4F07-AD36-AB4813F0FDF3}" srcOrd="0" destOrd="0" parTransId="{C983EB88-22EE-402A-B15D-5A93BF8B775B}" sibTransId="{7925D4C3-74D7-4B8C-82A3-2147732F585B}"/>
    <dgm:cxn modelId="{02F73698-C9FB-405C-8853-33DD09F8C93D}" srcId="{B6A728A9-DE6D-4B09-B3DE-A235956E1962}" destId="{332871CC-54A2-436A-BAF6-6B90D8A4948B}" srcOrd="2" destOrd="0" parTransId="{B98C5236-2B54-4543-AA4B-26AFFC4A2AC5}" sibTransId="{9524CE46-2887-4935-8405-E466CD7A1E27}"/>
    <dgm:cxn modelId="{E7A626CB-543F-4EEE-B513-6664B90C97AF}" type="presOf" srcId="{AE9FC803-BD00-4F07-AD36-AB4813F0FDF3}" destId="{B8212982-17CE-4CFA-8E0F-A8CDBE0510E8}" srcOrd="0" destOrd="0" presId="urn:microsoft.com/office/officeart/2008/layout/VerticalCurvedList"/>
    <dgm:cxn modelId="{F55B8618-4731-4CE0-806D-3E6CD5452999}" type="presOf" srcId="{7925D4C3-74D7-4B8C-82A3-2147732F585B}" destId="{462582E6-3864-44B0-9DD7-C779E196A99D}" srcOrd="0" destOrd="0" presId="urn:microsoft.com/office/officeart/2008/layout/VerticalCurvedList"/>
    <dgm:cxn modelId="{966EB5F9-57E6-4F29-82FD-74F3FFA42CB3}" type="presOf" srcId="{2A89F456-DC4C-4685-AB0A-6F5F3DC19098}" destId="{330B94CD-0E78-429F-A4A1-E985EBB63BBD}" srcOrd="0" destOrd="0" presId="urn:microsoft.com/office/officeart/2008/layout/VerticalCurvedList"/>
    <dgm:cxn modelId="{0399F567-3689-4DF3-8517-9CE0E56CEBA7}" type="presOf" srcId="{B6A728A9-DE6D-4B09-B3DE-A235956E1962}" destId="{9F8CC9C8-DA02-4535-ABB2-B6280F16E69F}" srcOrd="0" destOrd="0" presId="urn:microsoft.com/office/officeart/2008/layout/VerticalCurvedList"/>
    <dgm:cxn modelId="{5F542172-B383-4DC1-9FE7-B1B92E7E4C07}" type="presParOf" srcId="{9F8CC9C8-DA02-4535-ABB2-B6280F16E69F}" destId="{33CCEDD2-1D33-4601-88A5-EB5002EEC5F7}" srcOrd="0" destOrd="0" presId="urn:microsoft.com/office/officeart/2008/layout/VerticalCurvedList"/>
    <dgm:cxn modelId="{1F5950B3-FAF7-498A-8899-E55E75655FBE}" type="presParOf" srcId="{33CCEDD2-1D33-4601-88A5-EB5002EEC5F7}" destId="{A97196FC-E31A-4455-961D-EFAE6572DD81}" srcOrd="0" destOrd="0" presId="urn:microsoft.com/office/officeart/2008/layout/VerticalCurvedList"/>
    <dgm:cxn modelId="{79E32350-A706-4ED7-B18D-F35A8BDEEBCE}" type="presParOf" srcId="{A97196FC-E31A-4455-961D-EFAE6572DD81}" destId="{31857641-400B-4DE2-BA22-24BAEC371F83}" srcOrd="0" destOrd="0" presId="urn:microsoft.com/office/officeart/2008/layout/VerticalCurvedList"/>
    <dgm:cxn modelId="{505DD536-B5C6-4D1B-88B1-8FB9FC2DDB6E}" type="presParOf" srcId="{A97196FC-E31A-4455-961D-EFAE6572DD81}" destId="{462582E6-3864-44B0-9DD7-C779E196A99D}" srcOrd="1" destOrd="0" presId="urn:microsoft.com/office/officeart/2008/layout/VerticalCurvedList"/>
    <dgm:cxn modelId="{60A930F7-1FF2-4D17-B40B-8D5031AA4412}" type="presParOf" srcId="{A97196FC-E31A-4455-961D-EFAE6572DD81}" destId="{20E65761-0FFD-42FC-9BF0-7BFBE0601D54}" srcOrd="2" destOrd="0" presId="urn:microsoft.com/office/officeart/2008/layout/VerticalCurvedList"/>
    <dgm:cxn modelId="{FDB004C6-1555-4445-A4C1-CE33E6A0466C}" type="presParOf" srcId="{A97196FC-E31A-4455-961D-EFAE6572DD81}" destId="{A9B7EEEB-3A94-42E4-9C2D-3CA7A05C64B0}" srcOrd="3" destOrd="0" presId="urn:microsoft.com/office/officeart/2008/layout/VerticalCurvedList"/>
    <dgm:cxn modelId="{4E1220D8-AAA8-48F4-B8E9-097DEF83A484}" type="presParOf" srcId="{33CCEDD2-1D33-4601-88A5-EB5002EEC5F7}" destId="{B8212982-17CE-4CFA-8E0F-A8CDBE0510E8}" srcOrd="1" destOrd="0" presId="urn:microsoft.com/office/officeart/2008/layout/VerticalCurvedList"/>
    <dgm:cxn modelId="{2C71B28D-4D2F-4D19-900C-C84A17E472DE}" type="presParOf" srcId="{33CCEDD2-1D33-4601-88A5-EB5002EEC5F7}" destId="{4E44F8CB-49F6-4ECB-8A81-E029B54A5D8C}" srcOrd="2" destOrd="0" presId="urn:microsoft.com/office/officeart/2008/layout/VerticalCurvedList"/>
    <dgm:cxn modelId="{8B949992-9EAF-4BBD-A3A1-E440A2183ACD}" type="presParOf" srcId="{4E44F8CB-49F6-4ECB-8A81-E029B54A5D8C}" destId="{4AABFF9A-A8BA-44C5-9F64-4A1172EB911C}" srcOrd="0" destOrd="0" presId="urn:microsoft.com/office/officeart/2008/layout/VerticalCurvedList"/>
    <dgm:cxn modelId="{4F1D1DFA-32C6-42B5-BF80-5EB8FBAF42E6}" type="presParOf" srcId="{33CCEDD2-1D33-4601-88A5-EB5002EEC5F7}" destId="{330B94CD-0E78-429F-A4A1-E985EBB63BBD}" srcOrd="3" destOrd="0" presId="urn:microsoft.com/office/officeart/2008/layout/VerticalCurvedList"/>
    <dgm:cxn modelId="{C82FC550-3FD5-48EC-8EE4-8D1DDAFE9642}" type="presParOf" srcId="{33CCEDD2-1D33-4601-88A5-EB5002EEC5F7}" destId="{8AAC80B4-93E4-4942-8F92-A92D1B06B04A}" srcOrd="4" destOrd="0" presId="urn:microsoft.com/office/officeart/2008/layout/VerticalCurvedList"/>
    <dgm:cxn modelId="{A1D3F55F-C87B-49F3-9F54-D5B51AF53B58}" type="presParOf" srcId="{8AAC80B4-93E4-4942-8F92-A92D1B06B04A}" destId="{2C5E49AE-F2EB-44AF-BFB3-1AB68415A2C0}" srcOrd="0" destOrd="0" presId="urn:microsoft.com/office/officeart/2008/layout/VerticalCurvedList"/>
    <dgm:cxn modelId="{D1E056FA-5458-45BA-8F86-16CE3A36320D}" type="presParOf" srcId="{33CCEDD2-1D33-4601-88A5-EB5002EEC5F7}" destId="{42A7C240-452A-4A7C-B85F-1C911416D994}" srcOrd="5" destOrd="0" presId="urn:microsoft.com/office/officeart/2008/layout/VerticalCurvedList"/>
    <dgm:cxn modelId="{C0301B60-9480-441E-B679-2A1A3471652D}" type="presParOf" srcId="{33CCEDD2-1D33-4601-88A5-EB5002EEC5F7}" destId="{2E1100DF-C396-4047-95AB-FBE073E79BB7}" srcOrd="6" destOrd="0" presId="urn:microsoft.com/office/officeart/2008/layout/VerticalCurvedList"/>
    <dgm:cxn modelId="{D3B9A6F7-84BA-4B5D-911B-005C6752A6E0}" type="presParOf" srcId="{2E1100DF-C396-4047-95AB-FBE073E79BB7}" destId="{75E5A58D-9B50-4D8D-88F0-EC566DD8E05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2C85A6-E7E3-4205-8D6F-C40D2D306671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</dgm:pt>
    <dgm:pt modelId="{9B12586D-7139-4A52-A8ED-5D018A841D88}">
      <dgm:prSet phldrT="[Text]"/>
      <dgm:spPr/>
      <dgm:t>
        <a:bodyPr/>
        <a:lstStyle/>
        <a:p>
          <a:r>
            <a:rPr lang="zh-CN" altLang="en-US" dirty="0" smtClean="0"/>
            <a:t>姿态</a:t>
          </a:r>
          <a:r>
            <a:rPr lang="en-US" altLang="zh-CN" dirty="0" smtClean="0"/>
            <a:t/>
          </a:r>
          <a:br>
            <a:rPr lang="en-US" altLang="zh-CN" dirty="0" smtClean="0"/>
          </a:br>
          <a:r>
            <a:rPr lang="zh-CN" altLang="en-US" dirty="0" smtClean="0"/>
            <a:t>传感器</a:t>
          </a:r>
          <a:endParaRPr lang="en-US" altLang="zh-CN" dirty="0"/>
        </a:p>
      </dgm:t>
    </dgm:pt>
    <dgm:pt modelId="{43F618CA-403D-4A55-9D35-0BE7CC5ACA53}" type="parTrans" cxnId="{5E0777A1-4FB0-4250-AA69-E603330D3D6E}">
      <dgm:prSet/>
      <dgm:spPr/>
      <dgm:t>
        <a:bodyPr/>
        <a:lstStyle/>
        <a:p>
          <a:endParaRPr lang="en-US" altLang="zh-CN"/>
        </a:p>
      </dgm:t>
    </dgm:pt>
    <dgm:pt modelId="{CE8CF4D9-0613-4E57-89CD-2257A0461FAB}" type="sibTrans" cxnId="{5E0777A1-4FB0-4250-AA69-E603330D3D6E}">
      <dgm:prSet/>
      <dgm:spPr/>
      <dgm:t>
        <a:bodyPr/>
        <a:lstStyle/>
        <a:p>
          <a:endParaRPr lang="en-US" altLang="zh-CN"/>
        </a:p>
      </dgm:t>
    </dgm:pt>
    <dgm:pt modelId="{3A020B81-CB21-479E-9E27-C243905B14E0}">
      <dgm:prSet phldrT="[Text]"/>
      <dgm:spPr/>
      <dgm:t>
        <a:bodyPr/>
        <a:lstStyle/>
        <a:p>
          <a:r>
            <a:rPr lang="en-US" altLang="zh-CN" dirty="0" smtClean="0"/>
            <a:t>Arduino</a:t>
          </a:r>
          <a:br>
            <a:rPr lang="en-US" altLang="zh-CN" dirty="0" smtClean="0"/>
          </a:br>
          <a:r>
            <a:rPr lang="zh-CN" altLang="en-US" dirty="0" smtClean="0"/>
            <a:t>电子平台</a:t>
          </a:r>
          <a:endParaRPr lang="en-US" altLang="zh-CN" dirty="0"/>
        </a:p>
      </dgm:t>
    </dgm:pt>
    <dgm:pt modelId="{E63D3C12-8584-4182-844B-2407AB989FE5}" type="parTrans" cxnId="{68CBFEE7-A8D9-4976-A3AD-1BA95CD539B3}">
      <dgm:prSet/>
      <dgm:spPr/>
      <dgm:t>
        <a:bodyPr/>
        <a:lstStyle/>
        <a:p>
          <a:endParaRPr lang="en-US" altLang="zh-CN"/>
        </a:p>
      </dgm:t>
    </dgm:pt>
    <dgm:pt modelId="{B75E496F-2FA8-4CEA-89C3-379E670B907F}" type="sibTrans" cxnId="{68CBFEE7-A8D9-4976-A3AD-1BA95CD539B3}">
      <dgm:prSet/>
      <dgm:spPr/>
      <dgm:t>
        <a:bodyPr/>
        <a:lstStyle/>
        <a:p>
          <a:endParaRPr lang="en-US" altLang="zh-CN"/>
        </a:p>
      </dgm:t>
    </dgm:pt>
    <dgm:pt modelId="{C8ADCB46-93D0-463B-ABA0-DB909B896CD4}">
      <dgm:prSet phldrT="[Text]"/>
      <dgm:spPr/>
      <dgm:t>
        <a:bodyPr/>
        <a:lstStyle/>
        <a:p>
          <a:r>
            <a:rPr lang="zh-CN" altLang="en-US" dirty="0" smtClean="0"/>
            <a:t>蓝牙</a:t>
          </a:r>
          <a:endParaRPr lang="en-US" altLang="zh-CN" dirty="0"/>
        </a:p>
      </dgm:t>
    </dgm:pt>
    <dgm:pt modelId="{87D1A872-FA47-4B2F-B264-E3D8E922A106}" type="parTrans" cxnId="{E8483286-C715-4768-B429-B72300909744}">
      <dgm:prSet/>
      <dgm:spPr/>
      <dgm:t>
        <a:bodyPr/>
        <a:lstStyle/>
        <a:p>
          <a:endParaRPr lang="en-US" altLang="zh-CN"/>
        </a:p>
      </dgm:t>
    </dgm:pt>
    <dgm:pt modelId="{36EE95FC-9575-48BB-87C7-7F43DCAB4FA1}" type="sibTrans" cxnId="{E8483286-C715-4768-B429-B72300909744}">
      <dgm:prSet/>
      <dgm:spPr/>
      <dgm:t>
        <a:bodyPr/>
        <a:lstStyle/>
        <a:p>
          <a:endParaRPr lang="en-US" altLang="zh-CN"/>
        </a:p>
      </dgm:t>
    </dgm:pt>
    <dgm:pt modelId="{94128F69-7AFD-43B4-9C82-448E58756A9F}">
      <dgm:prSet phldrT="[Text]"/>
      <dgm:spPr/>
      <dgm:t>
        <a:bodyPr/>
        <a:lstStyle/>
        <a:p>
          <a:r>
            <a:rPr lang="en-US" altLang="zh-CN" dirty="0" smtClean="0"/>
            <a:t>Android</a:t>
          </a:r>
          <a:br>
            <a:rPr lang="en-US" altLang="zh-CN" dirty="0" smtClean="0"/>
          </a:br>
          <a:r>
            <a:rPr lang="zh-CN" altLang="en-US" dirty="0" smtClean="0"/>
            <a:t>智能手机</a:t>
          </a:r>
          <a:endParaRPr lang="en-US" altLang="zh-CN" dirty="0"/>
        </a:p>
      </dgm:t>
    </dgm:pt>
    <dgm:pt modelId="{0AB5E251-C36F-46F9-9FC0-AEA899EE0054}" type="parTrans" cxnId="{1B5C0E18-58F3-4CD3-86B0-72CE1115C210}">
      <dgm:prSet/>
      <dgm:spPr/>
      <dgm:t>
        <a:bodyPr/>
        <a:lstStyle/>
        <a:p>
          <a:endParaRPr lang="en-US" altLang="zh-CN"/>
        </a:p>
      </dgm:t>
    </dgm:pt>
    <dgm:pt modelId="{7D56CD31-C356-433B-82A5-2CC347E2CE98}" type="sibTrans" cxnId="{1B5C0E18-58F3-4CD3-86B0-72CE1115C210}">
      <dgm:prSet/>
      <dgm:spPr/>
      <dgm:t>
        <a:bodyPr/>
        <a:lstStyle/>
        <a:p>
          <a:endParaRPr lang="en-US" altLang="zh-CN"/>
        </a:p>
      </dgm:t>
    </dgm:pt>
    <dgm:pt modelId="{AD384B89-1B50-4C37-AC8C-4D7CFB4E3444}" type="pres">
      <dgm:prSet presAssocID="{982C85A6-E7E3-4205-8D6F-C40D2D306671}" presName="Name0" presStyleCnt="0">
        <dgm:presLayoutVars>
          <dgm:dir/>
          <dgm:resizeHandles val="exact"/>
        </dgm:presLayoutVars>
      </dgm:prSet>
      <dgm:spPr/>
    </dgm:pt>
    <dgm:pt modelId="{94E908A9-5E39-4632-86A8-4E92B8D90254}" type="pres">
      <dgm:prSet presAssocID="{9B12586D-7139-4A52-A8ED-5D018A841D88}" presName="composite" presStyleCnt="0"/>
      <dgm:spPr/>
    </dgm:pt>
    <dgm:pt modelId="{378B1444-B821-48BB-AB3B-32973DA05540}" type="pres">
      <dgm:prSet presAssocID="{9B12586D-7139-4A52-A8ED-5D018A841D88}" presName="imagSh" presStyleLbl="bgImgPlace1" presStyleIdx="0" presStyleCnt="4" custAng="108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zh-CN" altLang="en-US"/>
        </a:p>
      </dgm:t>
    </dgm:pt>
    <dgm:pt modelId="{F13077D6-E8D0-4E23-9881-01F9103C6F8C}" type="pres">
      <dgm:prSet presAssocID="{9B12586D-7139-4A52-A8ED-5D018A841D88}" presName="tx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96B1079B-645F-44E6-BDBB-9203ECC7B80E}" type="pres">
      <dgm:prSet presAssocID="{CE8CF4D9-0613-4E57-89CD-2257A0461FAB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38EACA4-A15B-42DB-A12A-1D920F51FE01}" type="pres">
      <dgm:prSet presAssocID="{CE8CF4D9-0613-4E57-89CD-2257A0461FAB}" presName="connTx" presStyleLbl="sibTrans2D1" presStyleIdx="0" presStyleCnt="3"/>
      <dgm:spPr/>
      <dgm:t>
        <a:bodyPr/>
        <a:lstStyle/>
        <a:p>
          <a:endParaRPr lang="zh-CN" altLang="en-US"/>
        </a:p>
      </dgm:t>
    </dgm:pt>
    <dgm:pt modelId="{0133E7C6-A80E-41B8-BA16-081D301CB7C2}" type="pres">
      <dgm:prSet presAssocID="{3A020B81-CB21-479E-9E27-C243905B14E0}" presName="composite" presStyleCnt="0"/>
      <dgm:spPr/>
    </dgm:pt>
    <dgm:pt modelId="{13220316-4984-4BE7-84A8-4DD2D27F7DCB}" type="pres">
      <dgm:prSet presAssocID="{3A020B81-CB21-479E-9E27-C243905B14E0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0FA269FE-BDFC-487C-AF1A-554B085C6B18}" type="pres">
      <dgm:prSet presAssocID="{3A020B81-CB21-479E-9E27-C243905B14E0}" presName="tx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E3083CE6-D739-402E-8897-03FE8924F78C}" type="pres">
      <dgm:prSet presAssocID="{B75E496F-2FA8-4CEA-89C3-379E670B907F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12B08F1B-0382-4487-A2A3-814FFD680806}" type="pres">
      <dgm:prSet presAssocID="{B75E496F-2FA8-4CEA-89C3-379E670B907F}" presName="connTx" presStyleLbl="sibTrans2D1" presStyleIdx="1" presStyleCnt="3"/>
      <dgm:spPr/>
      <dgm:t>
        <a:bodyPr/>
        <a:lstStyle/>
        <a:p>
          <a:endParaRPr lang="zh-CN" altLang="en-US"/>
        </a:p>
      </dgm:t>
    </dgm:pt>
    <dgm:pt modelId="{10F29262-DBEC-49CC-A1A2-6C66A918D164}" type="pres">
      <dgm:prSet presAssocID="{C8ADCB46-93D0-463B-ABA0-DB909B896CD4}" presName="composite" presStyleCnt="0"/>
      <dgm:spPr/>
    </dgm:pt>
    <dgm:pt modelId="{71DD6204-4450-4CE5-B2F4-34C5FD900F96}" type="pres">
      <dgm:prSet presAssocID="{C8ADCB46-93D0-463B-ABA0-DB909B896CD4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B16B0B9C-0CC4-4E35-9F79-62E2746ACDBE}" type="pres">
      <dgm:prSet presAssocID="{C8ADCB46-93D0-463B-ABA0-DB909B896CD4}" presName="tx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364C00-4A5C-4A48-9734-0B352A6F774F}" type="pres">
      <dgm:prSet presAssocID="{36EE95FC-9575-48BB-87C7-7F43DCAB4FA1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92E7A3F-7F7E-48C7-B8DD-B0AB9315077E}" type="pres">
      <dgm:prSet presAssocID="{36EE95FC-9575-48BB-87C7-7F43DCAB4FA1}" presName="connTx" presStyleLbl="sibTrans2D1" presStyleIdx="2" presStyleCnt="3"/>
      <dgm:spPr/>
      <dgm:t>
        <a:bodyPr/>
        <a:lstStyle/>
        <a:p>
          <a:endParaRPr lang="zh-CN" altLang="en-US"/>
        </a:p>
      </dgm:t>
    </dgm:pt>
    <dgm:pt modelId="{99A41D84-2010-4737-B15C-4833DDF31D77}" type="pres">
      <dgm:prSet presAssocID="{94128F69-7AFD-43B4-9C82-448E58756A9F}" presName="composite" presStyleCnt="0"/>
      <dgm:spPr/>
    </dgm:pt>
    <dgm:pt modelId="{A6A74042-40C5-49DF-AAC7-6D659D6D391F}" type="pres">
      <dgm:prSet presAssocID="{94128F69-7AFD-43B4-9C82-448E58756A9F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00D05490-435E-4F74-9227-141329612B97}" type="pres">
      <dgm:prSet presAssocID="{94128F69-7AFD-43B4-9C82-448E58756A9F}" presName="tx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68CBFEE7-A8D9-4976-A3AD-1BA95CD539B3}" srcId="{982C85A6-E7E3-4205-8D6F-C40D2D306671}" destId="{3A020B81-CB21-479E-9E27-C243905B14E0}" srcOrd="1" destOrd="0" parTransId="{E63D3C12-8584-4182-844B-2407AB989FE5}" sibTransId="{B75E496F-2FA8-4CEA-89C3-379E670B907F}"/>
    <dgm:cxn modelId="{82B5709E-161F-4387-A663-48AADC7B08FD}" type="presOf" srcId="{CE8CF4D9-0613-4E57-89CD-2257A0461FAB}" destId="{F38EACA4-A15B-42DB-A12A-1D920F51FE01}" srcOrd="1" destOrd="0" presId="urn:microsoft.com/office/officeart/2005/8/layout/hProcess10"/>
    <dgm:cxn modelId="{578212B2-37B3-4128-ACF6-D72467C5A9E2}" type="presOf" srcId="{982C85A6-E7E3-4205-8D6F-C40D2D306671}" destId="{AD384B89-1B50-4C37-AC8C-4D7CFB4E3444}" srcOrd="0" destOrd="0" presId="urn:microsoft.com/office/officeart/2005/8/layout/hProcess10"/>
    <dgm:cxn modelId="{D7DBFF49-C6C5-495A-A0AF-A7026FCD5ECA}" type="presOf" srcId="{36EE95FC-9575-48BB-87C7-7F43DCAB4FA1}" destId="{992E7A3F-7F7E-48C7-B8DD-B0AB9315077E}" srcOrd="1" destOrd="0" presId="urn:microsoft.com/office/officeart/2005/8/layout/hProcess10"/>
    <dgm:cxn modelId="{7250B698-47C6-4CA5-9C4C-9BF360C88630}" type="presOf" srcId="{C8ADCB46-93D0-463B-ABA0-DB909B896CD4}" destId="{B16B0B9C-0CC4-4E35-9F79-62E2746ACDBE}" srcOrd="0" destOrd="0" presId="urn:microsoft.com/office/officeart/2005/8/layout/hProcess10"/>
    <dgm:cxn modelId="{E8483286-C715-4768-B429-B72300909744}" srcId="{982C85A6-E7E3-4205-8D6F-C40D2D306671}" destId="{C8ADCB46-93D0-463B-ABA0-DB909B896CD4}" srcOrd="2" destOrd="0" parTransId="{87D1A872-FA47-4B2F-B264-E3D8E922A106}" sibTransId="{36EE95FC-9575-48BB-87C7-7F43DCAB4FA1}"/>
    <dgm:cxn modelId="{AB93A32D-BB4A-417E-8372-536A4667002C}" type="presOf" srcId="{36EE95FC-9575-48BB-87C7-7F43DCAB4FA1}" destId="{68364C00-4A5C-4A48-9734-0B352A6F774F}" srcOrd="0" destOrd="0" presId="urn:microsoft.com/office/officeart/2005/8/layout/hProcess10"/>
    <dgm:cxn modelId="{5E0777A1-4FB0-4250-AA69-E603330D3D6E}" srcId="{982C85A6-E7E3-4205-8D6F-C40D2D306671}" destId="{9B12586D-7139-4A52-A8ED-5D018A841D88}" srcOrd="0" destOrd="0" parTransId="{43F618CA-403D-4A55-9D35-0BE7CC5ACA53}" sibTransId="{CE8CF4D9-0613-4E57-89CD-2257A0461FAB}"/>
    <dgm:cxn modelId="{0D9A1C79-365B-4309-BF02-0DB10BCB9EEE}" type="presOf" srcId="{CE8CF4D9-0613-4E57-89CD-2257A0461FAB}" destId="{96B1079B-645F-44E6-BDBB-9203ECC7B80E}" srcOrd="0" destOrd="0" presId="urn:microsoft.com/office/officeart/2005/8/layout/hProcess10"/>
    <dgm:cxn modelId="{A4C6CE2F-AFA5-4E3D-96BF-8E8159EFDCEE}" type="presOf" srcId="{B75E496F-2FA8-4CEA-89C3-379E670B907F}" destId="{E3083CE6-D739-402E-8897-03FE8924F78C}" srcOrd="0" destOrd="0" presId="urn:microsoft.com/office/officeart/2005/8/layout/hProcess10"/>
    <dgm:cxn modelId="{1B5C0E18-58F3-4CD3-86B0-72CE1115C210}" srcId="{982C85A6-E7E3-4205-8D6F-C40D2D306671}" destId="{94128F69-7AFD-43B4-9C82-448E58756A9F}" srcOrd="3" destOrd="0" parTransId="{0AB5E251-C36F-46F9-9FC0-AEA899EE0054}" sibTransId="{7D56CD31-C356-433B-82A5-2CC347E2CE98}"/>
    <dgm:cxn modelId="{94DE49CD-0B4D-4824-A134-C50E973634B8}" type="presOf" srcId="{3A020B81-CB21-479E-9E27-C243905B14E0}" destId="{0FA269FE-BDFC-487C-AF1A-554B085C6B18}" srcOrd="0" destOrd="0" presId="urn:microsoft.com/office/officeart/2005/8/layout/hProcess10"/>
    <dgm:cxn modelId="{6BE432C4-7EB3-41CB-8799-3A8D6937ACA2}" type="presOf" srcId="{94128F69-7AFD-43B4-9C82-448E58756A9F}" destId="{00D05490-435E-4F74-9227-141329612B97}" srcOrd="0" destOrd="0" presId="urn:microsoft.com/office/officeart/2005/8/layout/hProcess10"/>
    <dgm:cxn modelId="{B6055C16-8EF4-4926-94DC-B08E671C5E5A}" type="presOf" srcId="{9B12586D-7139-4A52-A8ED-5D018A841D88}" destId="{F13077D6-E8D0-4E23-9881-01F9103C6F8C}" srcOrd="0" destOrd="0" presId="urn:microsoft.com/office/officeart/2005/8/layout/hProcess10"/>
    <dgm:cxn modelId="{C1ABD0F2-AC6D-43F6-B6C7-E27563155D16}" type="presOf" srcId="{B75E496F-2FA8-4CEA-89C3-379E670B907F}" destId="{12B08F1B-0382-4487-A2A3-814FFD680806}" srcOrd="1" destOrd="0" presId="urn:microsoft.com/office/officeart/2005/8/layout/hProcess10"/>
    <dgm:cxn modelId="{4491C88D-A2EB-4400-BC85-1CE469BDEC46}" type="presParOf" srcId="{AD384B89-1B50-4C37-AC8C-4D7CFB4E3444}" destId="{94E908A9-5E39-4632-86A8-4E92B8D90254}" srcOrd="0" destOrd="0" presId="urn:microsoft.com/office/officeart/2005/8/layout/hProcess10"/>
    <dgm:cxn modelId="{604962A0-A75E-4B0F-9D85-9B382AEDC99B}" type="presParOf" srcId="{94E908A9-5E39-4632-86A8-4E92B8D90254}" destId="{378B1444-B821-48BB-AB3B-32973DA05540}" srcOrd="0" destOrd="0" presId="urn:microsoft.com/office/officeart/2005/8/layout/hProcess10"/>
    <dgm:cxn modelId="{FE316B0B-E81A-4064-890C-65D16EAA9E4F}" type="presParOf" srcId="{94E908A9-5E39-4632-86A8-4E92B8D90254}" destId="{F13077D6-E8D0-4E23-9881-01F9103C6F8C}" srcOrd="1" destOrd="0" presId="urn:microsoft.com/office/officeart/2005/8/layout/hProcess10"/>
    <dgm:cxn modelId="{F21287CD-C3D7-4435-9E72-40D3100AFFDC}" type="presParOf" srcId="{AD384B89-1B50-4C37-AC8C-4D7CFB4E3444}" destId="{96B1079B-645F-44E6-BDBB-9203ECC7B80E}" srcOrd="1" destOrd="0" presId="urn:microsoft.com/office/officeart/2005/8/layout/hProcess10"/>
    <dgm:cxn modelId="{33521438-7838-4A70-9C9E-FBA69906486D}" type="presParOf" srcId="{96B1079B-645F-44E6-BDBB-9203ECC7B80E}" destId="{F38EACA4-A15B-42DB-A12A-1D920F51FE01}" srcOrd="0" destOrd="0" presId="urn:microsoft.com/office/officeart/2005/8/layout/hProcess10"/>
    <dgm:cxn modelId="{A80172B3-EE8D-4775-99D0-8DF96C41CF34}" type="presParOf" srcId="{AD384B89-1B50-4C37-AC8C-4D7CFB4E3444}" destId="{0133E7C6-A80E-41B8-BA16-081D301CB7C2}" srcOrd="2" destOrd="0" presId="urn:microsoft.com/office/officeart/2005/8/layout/hProcess10"/>
    <dgm:cxn modelId="{0EB795DA-8A41-4379-A446-AD973120BBDE}" type="presParOf" srcId="{0133E7C6-A80E-41B8-BA16-081D301CB7C2}" destId="{13220316-4984-4BE7-84A8-4DD2D27F7DCB}" srcOrd="0" destOrd="0" presId="urn:microsoft.com/office/officeart/2005/8/layout/hProcess10"/>
    <dgm:cxn modelId="{24D341F6-57E3-4D3F-BD5C-12A0AC297F25}" type="presParOf" srcId="{0133E7C6-A80E-41B8-BA16-081D301CB7C2}" destId="{0FA269FE-BDFC-487C-AF1A-554B085C6B18}" srcOrd="1" destOrd="0" presId="urn:microsoft.com/office/officeart/2005/8/layout/hProcess10"/>
    <dgm:cxn modelId="{8676FB19-A577-45D2-9962-69D9F31BC93C}" type="presParOf" srcId="{AD384B89-1B50-4C37-AC8C-4D7CFB4E3444}" destId="{E3083CE6-D739-402E-8897-03FE8924F78C}" srcOrd="3" destOrd="0" presId="urn:microsoft.com/office/officeart/2005/8/layout/hProcess10"/>
    <dgm:cxn modelId="{C291DB5C-A9BB-4EC0-92B4-CE69666503FA}" type="presParOf" srcId="{E3083CE6-D739-402E-8897-03FE8924F78C}" destId="{12B08F1B-0382-4487-A2A3-814FFD680806}" srcOrd="0" destOrd="0" presId="urn:microsoft.com/office/officeart/2005/8/layout/hProcess10"/>
    <dgm:cxn modelId="{B4160D09-475C-42E6-8DFA-067E6AE96400}" type="presParOf" srcId="{AD384B89-1B50-4C37-AC8C-4D7CFB4E3444}" destId="{10F29262-DBEC-49CC-A1A2-6C66A918D164}" srcOrd="4" destOrd="0" presId="urn:microsoft.com/office/officeart/2005/8/layout/hProcess10"/>
    <dgm:cxn modelId="{1B83F6C3-2C40-4A9F-A456-7193DEDE6C6E}" type="presParOf" srcId="{10F29262-DBEC-49CC-A1A2-6C66A918D164}" destId="{71DD6204-4450-4CE5-B2F4-34C5FD900F96}" srcOrd="0" destOrd="0" presId="urn:microsoft.com/office/officeart/2005/8/layout/hProcess10"/>
    <dgm:cxn modelId="{7BD2EF6E-81B5-4733-B6B6-FDB2CD60C75F}" type="presParOf" srcId="{10F29262-DBEC-49CC-A1A2-6C66A918D164}" destId="{B16B0B9C-0CC4-4E35-9F79-62E2746ACDBE}" srcOrd="1" destOrd="0" presId="urn:microsoft.com/office/officeart/2005/8/layout/hProcess10"/>
    <dgm:cxn modelId="{C2E4D072-8E74-465C-96D7-3ED84EA6B3B9}" type="presParOf" srcId="{AD384B89-1B50-4C37-AC8C-4D7CFB4E3444}" destId="{68364C00-4A5C-4A48-9734-0B352A6F774F}" srcOrd="5" destOrd="0" presId="urn:microsoft.com/office/officeart/2005/8/layout/hProcess10"/>
    <dgm:cxn modelId="{36F07A48-F6B1-4B03-8ED3-CDF9601E87BB}" type="presParOf" srcId="{68364C00-4A5C-4A48-9734-0B352A6F774F}" destId="{992E7A3F-7F7E-48C7-B8DD-B0AB9315077E}" srcOrd="0" destOrd="0" presId="urn:microsoft.com/office/officeart/2005/8/layout/hProcess10"/>
    <dgm:cxn modelId="{03AFE020-8B9D-44A8-9FD1-BD1DC8E10BEA}" type="presParOf" srcId="{AD384B89-1B50-4C37-AC8C-4D7CFB4E3444}" destId="{99A41D84-2010-4737-B15C-4833DDF31D77}" srcOrd="6" destOrd="0" presId="urn:microsoft.com/office/officeart/2005/8/layout/hProcess10"/>
    <dgm:cxn modelId="{0F9DCB33-D009-475B-8E7A-939F3F7186CF}" type="presParOf" srcId="{99A41D84-2010-4737-B15C-4833DDF31D77}" destId="{A6A74042-40C5-49DF-AAC7-6D659D6D391F}" srcOrd="0" destOrd="0" presId="urn:microsoft.com/office/officeart/2005/8/layout/hProcess10"/>
    <dgm:cxn modelId="{43AF16F7-3B52-44DD-9557-D8FBF657D2B1}" type="presParOf" srcId="{99A41D84-2010-4737-B15C-4833DDF31D77}" destId="{00D05490-435E-4F74-9227-141329612B9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915FB5-B302-4DF4-BE63-A3097D54DBD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zh-CN"/>
        </a:p>
      </dgm:t>
    </dgm:pt>
    <dgm:pt modelId="{FD532AC9-4304-47D8-BACC-FB72348FC646}">
      <dgm:prSet phldrT="[Text]"/>
      <dgm:spPr/>
      <dgm:t>
        <a:bodyPr/>
        <a:lstStyle/>
        <a:p>
          <a:r>
            <a:rPr lang="zh-CN" altLang="en-US" dirty="0" smtClean="0"/>
            <a:t>定制优化通信协议</a:t>
          </a:r>
          <a:endParaRPr lang="en-US" altLang="zh-CN" dirty="0"/>
        </a:p>
      </dgm:t>
    </dgm:pt>
    <dgm:pt modelId="{19926BB0-2B3D-4418-A592-DA88A7CEE7F5}" type="parTrans" cxnId="{E2A27580-4D33-4A07-8136-6A0BA6F1783B}">
      <dgm:prSet/>
      <dgm:spPr/>
      <dgm:t>
        <a:bodyPr/>
        <a:lstStyle/>
        <a:p>
          <a:endParaRPr lang="en-US" altLang="zh-CN"/>
        </a:p>
      </dgm:t>
    </dgm:pt>
    <dgm:pt modelId="{0C9EDD61-B28C-4284-BF1C-D0C852A1A1DC}" type="sibTrans" cxnId="{E2A27580-4D33-4A07-8136-6A0BA6F1783B}">
      <dgm:prSet/>
      <dgm:spPr/>
      <dgm:t>
        <a:bodyPr/>
        <a:lstStyle/>
        <a:p>
          <a:endParaRPr lang="en-US" altLang="zh-CN"/>
        </a:p>
      </dgm:t>
    </dgm:pt>
    <dgm:pt modelId="{4035489F-3894-4488-A046-51E3391B8C40}">
      <dgm:prSet phldrT="[Text]"/>
      <dgm:spPr/>
      <dgm:t>
        <a:bodyPr/>
        <a:lstStyle/>
        <a:p>
          <a:r>
            <a:rPr lang="zh-CN" altLang="en-US" dirty="0" smtClean="0"/>
            <a:t>传感器数据融合处理</a:t>
          </a:r>
          <a:endParaRPr lang="en-US" altLang="zh-CN" dirty="0"/>
        </a:p>
      </dgm:t>
    </dgm:pt>
    <dgm:pt modelId="{228C21E8-5AB7-4C90-9F95-0EABE2D00880}" type="parTrans" cxnId="{E6ABAA90-A60C-47EB-B982-35320A30E6A3}">
      <dgm:prSet/>
      <dgm:spPr/>
      <dgm:t>
        <a:bodyPr/>
        <a:lstStyle/>
        <a:p>
          <a:endParaRPr lang="en-US" altLang="zh-CN"/>
        </a:p>
      </dgm:t>
    </dgm:pt>
    <dgm:pt modelId="{147BB816-CA56-4A34-930E-CA88F2A1D519}" type="sibTrans" cxnId="{E6ABAA90-A60C-47EB-B982-35320A30E6A3}">
      <dgm:prSet/>
      <dgm:spPr/>
      <dgm:t>
        <a:bodyPr/>
        <a:lstStyle/>
        <a:p>
          <a:endParaRPr lang="en-US" altLang="zh-CN"/>
        </a:p>
      </dgm:t>
    </dgm:pt>
    <dgm:pt modelId="{68D99A67-CA8E-4585-9D20-676FAAF0D202}">
      <dgm:prSet phldrT="[Text]"/>
      <dgm:spPr/>
      <dgm:t>
        <a:bodyPr/>
        <a:lstStyle/>
        <a:p>
          <a:r>
            <a:rPr lang="zh-CN" altLang="en-US" dirty="0" smtClean="0"/>
            <a:t>低延迟、高精度</a:t>
          </a:r>
          <a:endParaRPr lang="en-US" altLang="zh-CN" dirty="0"/>
        </a:p>
      </dgm:t>
    </dgm:pt>
    <dgm:pt modelId="{F7F17AD8-8FED-46E5-804F-BE23911D18F0}" type="parTrans" cxnId="{115A0E72-A8E5-4259-A6C5-0E4C18B23D1D}">
      <dgm:prSet/>
      <dgm:spPr/>
      <dgm:t>
        <a:bodyPr/>
        <a:lstStyle/>
        <a:p>
          <a:endParaRPr lang="en-US" altLang="zh-CN"/>
        </a:p>
      </dgm:t>
    </dgm:pt>
    <dgm:pt modelId="{5D68BBC4-8195-4224-A839-197D26FA06B3}" type="sibTrans" cxnId="{115A0E72-A8E5-4259-A6C5-0E4C18B23D1D}">
      <dgm:prSet/>
      <dgm:spPr/>
      <dgm:t>
        <a:bodyPr/>
        <a:lstStyle/>
        <a:p>
          <a:endParaRPr lang="en-US" altLang="zh-CN"/>
        </a:p>
      </dgm:t>
    </dgm:pt>
    <dgm:pt modelId="{C6B3A768-E255-4255-A585-4BEB28ACB81A}" type="pres">
      <dgm:prSet presAssocID="{CC915FB5-B302-4DF4-BE63-A3097D54DBD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158A7656-BB39-4A00-8C4A-BD80C1EBC4F9}" type="pres">
      <dgm:prSet presAssocID="{CC915FB5-B302-4DF4-BE63-A3097D54DBD5}" presName="Name1" presStyleCnt="0"/>
      <dgm:spPr/>
    </dgm:pt>
    <dgm:pt modelId="{B53A5543-F8D2-418A-93CD-C99C62AD545A}" type="pres">
      <dgm:prSet presAssocID="{CC915FB5-B302-4DF4-BE63-A3097D54DBD5}" presName="cycle" presStyleCnt="0"/>
      <dgm:spPr/>
    </dgm:pt>
    <dgm:pt modelId="{9C467DC8-4963-44BC-BB83-79CE1469F448}" type="pres">
      <dgm:prSet presAssocID="{CC915FB5-B302-4DF4-BE63-A3097D54DBD5}" presName="srcNode" presStyleLbl="node1" presStyleIdx="0" presStyleCnt="3"/>
      <dgm:spPr/>
    </dgm:pt>
    <dgm:pt modelId="{A2F41D20-C63E-43DE-9B4F-D58C18E9FF62}" type="pres">
      <dgm:prSet presAssocID="{CC915FB5-B302-4DF4-BE63-A3097D54DBD5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646A37BB-C7E2-4B11-949E-14FB09C2D442}" type="pres">
      <dgm:prSet presAssocID="{CC915FB5-B302-4DF4-BE63-A3097D54DBD5}" presName="extraNode" presStyleLbl="node1" presStyleIdx="0" presStyleCnt="3"/>
      <dgm:spPr/>
    </dgm:pt>
    <dgm:pt modelId="{68030EB2-4D7D-437A-8C39-0A93DB603C3F}" type="pres">
      <dgm:prSet presAssocID="{CC915FB5-B302-4DF4-BE63-A3097D54DBD5}" presName="dstNode" presStyleLbl="node1" presStyleIdx="0" presStyleCnt="3"/>
      <dgm:spPr/>
    </dgm:pt>
    <dgm:pt modelId="{027D9C81-21AB-46D8-9278-38199AEA76A4}" type="pres">
      <dgm:prSet presAssocID="{FD532AC9-4304-47D8-BACC-FB72348FC646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849F90-002B-4299-9527-D578C3257E64}" type="pres">
      <dgm:prSet presAssocID="{FD532AC9-4304-47D8-BACC-FB72348FC646}" presName="accent_1" presStyleCnt="0"/>
      <dgm:spPr/>
    </dgm:pt>
    <dgm:pt modelId="{EDB6730E-2461-4E06-92A9-C5DD5945186B}" type="pres">
      <dgm:prSet presAssocID="{FD532AC9-4304-47D8-BACC-FB72348FC646}" presName="accentRepeatNode" presStyleLbl="solidFgAcc1" presStyleIdx="0" presStyleCnt="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6361C40-C439-4CBB-B732-33DC5A7C1A58}" type="pres">
      <dgm:prSet presAssocID="{4035489F-3894-4488-A046-51E3391B8C40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FBFB016B-A99F-475F-8F91-0FE794774B19}" type="pres">
      <dgm:prSet presAssocID="{4035489F-3894-4488-A046-51E3391B8C40}" presName="accent_2" presStyleCnt="0"/>
      <dgm:spPr/>
    </dgm:pt>
    <dgm:pt modelId="{A1C3D5EA-1737-400F-9317-3ABD10DFD3C5}" type="pres">
      <dgm:prSet presAssocID="{4035489F-3894-4488-A046-51E3391B8C40}" presName="accentRepeatNode" presStyleLbl="solidFgAcc1" presStyleIdx="1" presStyleCnt="3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E54360B-C809-42C0-AA0E-B1468A27D845}" type="pres">
      <dgm:prSet presAssocID="{68D99A67-CA8E-4585-9D20-676FAAF0D20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C41BB152-22A3-4ED8-8B49-EE7EB2FB3238}" type="pres">
      <dgm:prSet presAssocID="{68D99A67-CA8E-4585-9D20-676FAAF0D202}" presName="accent_3" presStyleCnt="0"/>
      <dgm:spPr/>
    </dgm:pt>
    <dgm:pt modelId="{AF3637B2-E74B-4C89-9957-8A64A842B704}" type="pres">
      <dgm:prSet presAssocID="{68D99A67-CA8E-4585-9D20-676FAAF0D202}" presName="accentRepeatNode" presStyleLbl="solidFgAcc1" presStyleIdx="2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D2B5AC3C-9438-4380-A00E-C5C3FDFCE655}" type="presOf" srcId="{CC915FB5-B302-4DF4-BE63-A3097D54DBD5}" destId="{C6B3A768-E255-4255-A585-4BEB28ACB81A}" srcOrd="0" destOrd="0" presId="urn:microsoft.com/office/officeart/2008/layout/VerticalCurvedList"/>
    <dgm:cxn modelId="{4685F3DE-285F-45C9-8184-92141516E647}" type="presOf" srcId="{FD532AC9-4304-47D8-BACC-FB72348FC646}" destId="{027D9C81-21AB-46D8-9278-38199AEA76A4}" srcOrd="0" destOrd="0" presId="urn:microsoft.com/office/officeart/2008/layout/VerticalCurvedList"/>
    <dgm:cxn modelId="{115A0E72-A8E5-4259-A6C5-0E4C18B23D1D}" srcId="{CC915FB5-B302-4DF4-BE63-A3097D54DBD5}" destId="{68D99A67-CA8E-4585-9D20-676FAAF0D202}" srcOrd="2" destOrd="0" parTransId="{F7F17AD8-8FED-46E5-804F-BE23911D18F0}" sibTransId="{5D68BBC4-8195-4224-A839-197D26FA06B3}"/>
    <dgm:cxn modelId="{15EFE145-9922-49C0-8CE6-C7A3CE8D4740}" type="presOf" srcId="{0C9EDD61-B28C-4284-BF1C-D0C852A1A1DC}" destId="{A2F41D20-C63E-43DE-9B4F-D58C18E9FF62}" srcOrd="0" destOrd="0" presId="urn:microsoft.com/office/officeart/2008/layout/VerticalCurvedList"/>
    <dgm:cxn modelId="{E6ABAA90-A60C-47EB-B982-35320A30E6A3}" srcId="{CC915FB5-B302-4DF4-BE63-A3097D54DBD5}" destId="{4035489F-3894-4488-A046-51E3391B8C40}" srcOrd="1" destOrd="0" parTransId="{228C21E8-5AB7-4C90-9F95-0EABE2D00880}" sibTransId="{147BB816-CA56-4A34-930E-CA88F2A1D519}"/>
    <dgm:cxn modelId="{E2A27580-4D33-4A07-8136-6A0BA6F1783B}" srcId="{CC915FB5-B302-4DF4-BE63-A3097D54DBD5}" destId="{FD532AC9-4304-47D8-BACC-FB72348FC646}" srcOrd="0" destOrd="0" parTransId="{19926BB0-2B3D-4418-A592-DA88A7CEE7F5}" sibTransId="{0C9EDD61-B28C-4284-BF1C-D0C852A1A1DC}"/>
    <dgm:cxn modelId="{4D5BBEB8-E367-419F-B442-BDB5BAEE1BF5}" type="presOf" srcId="{4035489F-3894-4488-A046-51E3391B8C40}" destId="{A6361C40-C439-4CBB-B732-33DC5A7C1A58}" srcOrd="0" destOrd="0" presId="urn:microsoft.com/office/officeart/2008/layout/VerticalCurvedList"/>
    <dgm:cxn modelId="{3FDC6E2B-17DF-4695-BB17-83343CEE83F4}" type="presOf" srcId="{68D99A67-CA8E-4585-9D20-676FAAF0D202}" destId="{5E54360B-C809-42C0-AA0E-B1468A27D845}" srcOrd="0" destOrd="0" presId="urn:microsoft.com/office/officeart/2008/layout/VerticalCurvedList"/>
    <dgm:cxn modelId="{1DABA1A6-6FA8-42B4-99E5-DF6C0F1AACF8}" type="presParOf" srcId="{C6B3A768-E255-4255-A585-4BEB28ACB81A}" destId="{158A7656-BB39-4A00-8C4A-BD80C1EBC4F9}" srcOrd="0" destOrd="0" presId="urn:microsoft.com/office/officeart/2008/layout/VerticalCurvedList"/>
    <dgm:cxn modelId="{4E2858B9-D3B6-41A5-9F40-0A354E738378}" type="presParOf" srcId="{158A7656-BB39-4A00-8C4A-BD80C1EBC4F9}" destId="{B53A5543-F8D2-418A-93CD-C99C62AD545A}" srcOrd="0" destOrd="0" presId="urn:microsoft.com/office/officeart/2008/layout/VerticalCurvedList"/>
    <dgm:cxn modelId="{319DE627-C6A7-40C4-BCB5-001CB367B890}" type="presParOf" srcId="{B53A5543-F8D2-418A-93CD-C99C62AD545A}" destId="{9C467DC8-4963-44BC-BB83-79CE1469F448}" srcOrd="0" destOrd="0" presId="urn:microsoft.com/office/officeart/2008/layout/VerticalCurvedList"/>
    <dgm:cxn modelId="{003DB22F-52F2-49A6-9416-4CEAB60FA218}" type="presParOf" srcId="{B53A5543-F8D2-418A-93CD-C99C62AD545A}" destId="{A2F41D20-C63E-43DE-9B4F-D58C18E9FF62}" srcOrd="1" destOrd="0" presId="urn:microsoft.com/office/officeart/2008/layout/VerticalCurvedList"/>
    <dgm:cxn modelId="{49B1FEDB-1AD6-48E9-A1CD-AB26C3787745}" type="presParOf" srcId="{B53A5543-F8D2-418A-93CD-C99C62AD545A}" destId="{646A37BB-C7E2-4B11-949E-14FB09C2D442}" srcOrd="2" destOrd="0" presId="urn:microsoft.com/office/officeart/2008/layout/VerticalCurvedList"/>
    <dgm:cxn modelId="{400134B0-60E1-441E-9A4E-65E4E01F7D68}" type="presParOf" srcId="{B53A5543-F8D2-418A-93CD-C99C62AD545A}" destId="{68030EB2-4D7D-437A-8C39-0A93DB603C3F}" srcOrd="3" destOrd="0" presId="urn:microsoft.com/office/officeart/2008/layout/VerticalCurvedList"/>
    <dgm:cxn modelId="{57A8691C-B2A3-4E35-A536-9E19D7440F78}" type="presParOf" srcId="{158A7656-BB39-4A00-8C4A-BD80C1EBC4F9}" destId="{027D9C81-21AB-46D8-9278-38199AEA76A4}" srcOrd="1" destOrd="0" presId="urn:microsoft.com/office/officeart/2008/layout/VerticalCurvedList"/>
    <dgm:cxn modelId="{A0DD739C-3EDD-4306-8588-9705ABFE53F9}" type="presParOf" srcId="{158A7656-BB39-4A00-8C4A-BD80C1EBC4F9}" destId="{A1849F90-002B-4299-9527-D578C3257E64}" srcOrd="2" destOrd="0" presId="urn:microsoft.com/office/officeart/2008/layout/VerticalCurvedList"/>
    <dgm:cxn modelId="{3C5C9240-C105-418D-9143-2535209F7234}" type="presParOf" srcId="{A1849F90-002B-4299-9527-D578C3257E64}" destId="{EDB6730E-2461-4E06-92A9-C5DD5945186B}" srcOrd="0" destOrd="0" presId="urn:microsoft.com/office/officeart/2008/layout/VerticalCurvedList"/>
    <dgm:cxn modelId="{8ABF5C11-B0DE-49FC-95F1-709D5417BC41}" type="presParOf" srcId="{158A7656-BB39-4A00-8C4A-BD80C1EBC4F9}" destId="{A6361C40-C439-4CBB-B732-33DC5A7C1A58}" srcOrd="3" destOrd="0" presId="urn:microsoft.com/office/officeart/2008/layout/VerticalCurvedList"/>
    <dgm:cxn modelId="{A85983A4-DEE8-465E-9E17-F87FF0E03040}" type="presParOf" srcId="{158A7656-BB39-4A00-8C4A-BD80C1EBC4F9}" destId="{FBFB016B-A99F-475F-8F91-0FE794774B19}" srcOrd="4" destOrd="0" presId="urn:microsoft.com/office/officeart/2008/layout/VerticalCurvedList"/>
    <dgm:cxn modelId="{167B6171-7A57-465C-AF22-0090644D8707}" type="presParOf" srcId="{FBFB016B-A99F-475F-8F91-0FE794774B19}" destId="{A1C3D5EA-1737-400F-9317-3ABD10DFD3C5}" srcOrd="0" destOrd="0" presId="urn:microsoft.com/office/officeart/2008/layout/VerticalCurvedList"/>
    <dgm:cxn modelId="{E5D0862F-5617-4FD3-9BE1-32C4A3838B4F}" type="presParOf" srcId="{158A7656-BB39-4A00-8C4A-BD80C1EBC4F9}" destId="{5E54360B-C809-42C0-AA0E-B1468A27D845}" srcOrd="5" destOrd="0" presId="urn:microsoft.com/office/officeart/2008/layout/VerticalCurvedList"/>
    <dgm:cxn modelId="{7EE12F87-05BE-463A-96F8-C89FF2A3F6D6}" type="presParOf" srcId="{158A7656-BB39-4A00-8C4A-BD80C1EBC4F9}" destId="{C41BB152-22A3-4ED8-8B49-EE7EB2FB3238}" srcOrd="6" destOrd="0" presId="urn:microsoft.com/office/officeart/2008/layout/VerticalCurvedList"/>
    <dgm:cxn modelId="{C05C9C15-22C3-4058-80AD-B37F7520C97E}" type="presParOf" srcId="{C41BB152-22A3-4ED8-8B49-EE7EB2FB3238}" destId="{AF3637B2-E74B-4C89-9957-8A64A842B7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AFDB1A-3E5E-4436-AF1A-8876ABDB289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zh-CN"/>
        </a:p>
      </dgm:t>
    </dgm:pt>
    <dgm:pt modelId="{5B703119-5C73-46C6-9C44-808B83F14CD3}">
      <dgm:prSet phldrT="[Text]"/>
      <dgm:spPr/>
      <dgm:t>
        <a:bodyPr/>
        <a:lstStyle/>
        <a:p>
          <a:r>
            <a:rPr lang="zh-CN" altLang="en-US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建筑、室内装饰设计人员</a:t>
          </a:r>
          <a:endParaRPr lang="en-US" altLang="zh-CN" dirty="0"/>
        </a:p>
      </dgm:t>
    </dgm:pt>
    <dgm:pt modelId="{1944143D-1ED3-419F-AD62-DE37694B494D}" type="parTrans" cxnId="{3568AEF5-50D0-41BC-91DB-27E8D92A5781}">
      <dgm:prSet/>
      <dgm:spPr/>
      <dgm:t>
        <a:bodyPr/>
        <a:lstStyle/>
        <a:p>
          <a:endParaRPr lang="en-US" altLang="zh-CN"/>
        </a:p>
      </dgm:t>
    </dgm:pt>
    <dgm:pt modelId="{E9B7A0A4-DE0B-4129-A0EC-4033FC529BFA}" type="sibTrans" cxnId="{3568AEF5-50D0-41BC-91DB-27E8D92A5781}">
      <dgm:prSet/>
      <dgm:spPr/>
      <dgm:t>
        <a:bodyPr/>
        <a:lstStyle/>
        <a:p>
          <a:endParaRPr lang="en-US" altLang="zh-CN"/>
        </a:p>
      </dgm:t>
    </dgm:pt>
    <dgm:pt modelId="{DADEA999-0380-41DD-871D-DA5B320D2E60}">
      <dgm:prSet/>
      <dgm:spPr/>
      <dgm:t>
        <a:bodyPr/>
        <a:lstStyle/>
        <a:p>
          <a:r>
            <a:rPr lang="zh-CN" altLang="en-US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购房、装修客户</a:t>
          </a:r>
          <a:endParaRPr lang="en-US" altLang="zh-CN" dirty="0" smtClean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0351B78-DF5D-429C-8A53-B53CFA13B03F}" type="parTrans" cxnId="{A2467DA7-22DB-47F2-9A5F-DB57CE2B183D}">
      <dgm:prSet/>
      <dgm:spPr/>
      <dgm:t>
        <a:bodyPr/>
        <a:lstStyle/>
        <a:p>
          <a:endParaRPr lang="en-US" altLang="zh-CN"/>
        </a:p>
      </dgm:t>
    </dgm:pt>
    <dgm:pt modelId="{D16AF2D1-50A1-4195-8863-52287B7B9200}" type="sibTrans" cxnId="{A2467DA7-22DB-47F2-9A5F-DB57CE2B183D}">
      <dgm:prSet/>
      <dgm:spPr/>
      <dgm:t>
        <a:bodyPr/>
        <a:lstStyle/>
        <a:p>
          <a:endParaRPr lang="en-US" altLang="zh-CN"/>
        </a:p>
      </dgm:t>
    </dgm:pt>
    <dgm:pt modelId="{E4C251BA-0C9E-4492-B346-4FA5C9C11F70}">
      <dgm:prSet/>
      <dgm:spPr/>
      <dgm:t>
        <a:bodyPr/>
        <a:lstStyle/>
        <a:p>
          <a:r>
            <a:rPr lang="zh-CN" altLang="en-US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游戏娱乐</a:t>
          </a:r>
          <a:endParaRPr lang="zh-CN" altLang="en-US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427D2B3-FD0F-40DD-9A0D-E5E36D9F963F}" type="parTrans" cxnId="{E643FDE7-BEE7-453C-BDE1-7F777A983C42}">
      <dgm:prSet/>
      <dgm:spPr/>
      <dgm:t>
        <a:bodyPr/>
        <a:lstStyle/>
        <a:p>
          <a:endParaRPr lang="en-US" altLang="zh-CN"/>
        </a:p>
      </dgm:t>
    </dgm:pt>
    <dgm:pt modelId="{A2B84280-BCBD-4086-87B1-EB6FFD338EA4}" type="sibTrans" cxnId="{E643FDE7-BEE7-453C-BDE1-7F777A983C42}">
      <dgm:prSet/>
      <dgm:spPr/>
      <dgm:t>
        <a:bodyPr/>
        <a:lstStyle/>
        <a:p>
          <a:endParaRPr lang="en-US" altLang="zh-CN"/>
        </a:p>
      </dgm:t>
    </dgm:pt>
    <dgm:pt modelId="{791E2352-FC8C-4986-9EA8-A4A1B4DC527A}" type="pres">
      <dgm:prSet presAssocID="{2BAFDB1A-3E5E-4436-AF1A-8876ABDB289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D4FC24B-227C-4F7B-8CF1-1FAC44DEB824}" type="pres">
      <dgm:prSet presAssocID="{5B703119-5C73-46C6-9C44-808B83F14CD3}" presName="composite" presStyleCnt="0"/>
      <dgm:spPr/>
    </dgm:pt>
    <dgm:pt modelId="{D87982FB-446A-4939-A229-04FA8B49E5B2}" type="pres">
      <dgm:prSet presAssocID="{5B703119-5C73-46C6-9C44-808B83F14CD3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5415AD17-D2E0-4878-BE6E-4C4D8C072441}" type="pres">
      <dgm:prSet presAssocID="{5B703119-5C73-46C6-9C44-808B83F14CD3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650409-C114-4DD2-BD03-0E01A44F52D2}" type="pres">
      <dgm:prSet presAssocID="{E9B7A0A4-DE0B-4129-A0EC-4033FC529BFA}" presName="spacing" presStyleCnt="0"/>
      <dgm:spPr/>
    </dgm:pt>
    <dgm:pt modelId="{94C90F9D-9690-4B40-BDC8-FA370E5F0376}" type="pres">
      <dgm:prSet presAssocID="{DADEA999-0380-41DD-871D-DA5B320D2E60}" presName="composite" presStyleCnt="0"/>
      <dgm:spPr/>
    </dgm:pt>
    <dgm:pt modelId="{49680E02-DCA8-4F90-BDBA-76D1FCAE6DC8}" type="pres">
      <dgm:prSet presAssocID="{DADEA999-0380-41DD-871D-DA5B320D2E60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CFF7A028-9564-4B98-B046-A9CB5763D707}" type="pres">
      <dgm:prSet presAssocID="{DADEA999-0380-41DD-871D-DA5B320D2E60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D477D2-C2C5-4ACE-85BD-A057B913AE00}" type="pres">
      <dgm:prSet presAssocID="{D16AF2D1-50A1-4195-8863-52287B7B9200}" presName="spacing" presStyleCnt="0"/>
      <dgm:spPr/>
    </dgm:pt>
    <dgm:pt modelId="{39914221-FF48-49D6-8019-53BC72F7C64F}" type="pres">
      <dgm:prSet presAssocID="{E4C251BA-0C9E-4492-B346-4FA5C9C11F70}" presName="composite" presStyleCnt="0"/>
      <dgm:spPr/>
    </dgm:pt>
    <dgm:pt modelId="{FB160745-6765-4BF4-84DF-9ACEC25E0420}" type="pres">
      <dgm:prSet presAssocID="{E4C251BA-0C9E-4492-B346-4FA5C9C11F70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135A737-C2B0-401E-881B-F31EC6DFD014}" type="pres">
      <dgm:prSet presAssocID="{E4C251BA-0C9E-4492-B346-4FA5C9C11F70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B8EC7E7-1BA6-444A-8063-49501A44E4DF}" type="presOf" srcId="{5B703119-5C73-46C6-9C44-808B83F14CD3}" destId="{5415AD17-D2E0-4878-BE6E-4C4D8C072441}" srcOrd="0" destOrd="0" presId="urn:microsoft.com/office/officeart/2005/8/layout/vList3"/>
    <dgm:cxn modelId="{D38767CB-35B2-4241-BD8A-4F23CA3D80BE}" type="presOf" srcId="{2BAFDB1A-3E5E-4436-AF1A-8876ABDB2890}" destId="{791E2352-FC8C-4986-9EA8-A4A1B4DC527A}" srcOrd="0" destOrd="0" presId="urn:microsoft.com/office/officeart/2005/8/layout/vList3"/>
    <dgm:cxn modelId="{A2467DA7-22DB-47F2-9A5F-DB57CE2B183D}" srcId="{2BAFDB1A-3E5E-4436-AF1A-8876ABDB2890}" destId="{DADEA999-0380-41DD-871D-DA5B320D2E60}" srcOrd="1" destOrd="0" parTransId="{70351B78-DF5D-429C-8A53-B53CFA13B03F}" sibTransId="{D16AF2D1-50A1-4195-8863-52287B7B9200}"/>
    <dgm:cxn modelId="{D9743D45-7CE4-432E-9BEA-87CF9C896591}" type="presOf" srcId="{DADEA999-0380-41DD-871D-DA5B320D2E60}" destId="{CFF7A028-9564-4B98-B046-A9CB5763D707}" srcOrd="0" destOrd="0" presId="urn:microsoft.com/office/officeart/2005/8/layout/vList3"/>
    <dgm:cxn modelId="{3568AEF5-50D0-41BC-91DB-27E8D92A5781}" srcId="{2BAFDB1A-3E5E-4436-AF1A-8876ABDB2890}" destId="{5B703119-5C73-46C6-9C44-808B83F14CD3}" srcOrd="0" destOrd="0" parTransId="{1944143D-1ED3-419F-AD62-DE37694B494D}" sibTransId="{E9B7A0A4-DE0B-4129-A0EC-4033FC529BFA}"/>
    <dgm:cxn modelId="{DB581358-4C26-4E21-8E1E-27899187B256}" type="presOf" srcId="{E4C251BA-0C9E-4492-B346-4FA5C9C11F70}" destId="{7135A737-C2B0-401E-881B-F31EC6DFD014}" srcOrd="0" destOrd="0" presId="urn:microsoft.com/office/officeart/2005/8/layout/vList3"/>
    <dgm:cxn modelId="{E643FDE7-BEE7-453C-BDE1-7F777A983C42}" srcId="{2BAFDB1A-3E5E-4436-AF1A-8876ABDB2890}" destId="{E4C251BA-0C9E-4492-B346-4FA5C9C11F70}" srcOrd="2" destOrd="0" parTransId="{2427D2B3-FD0F-40DD-9A0D-E5E36D9F963F}" sibTransId="{A2B84280-BCBD-4086-87B1-EB6FFD338EA4}"/>
    <dgm:cxn modelId="{AD4B7359-8B5B-4875-A8D2-874596F59809}" type="presParOf" srcId="{791E2352-FC8C-4986-9EA8-A4A1B4DC527A}" destId="{9D4FC24B-227C-4F7B-8CF1-1FAC44DEB824}" srcOrd="0" destOrd="0" presId="urn:microsoft.com/office/officeart/2005/8/layout/vList3"/>
    <dgm:cxn modelId="{D9611786-E2C9-44A1-B2AD-1345B2834F58}" type="presParOf" srcId="{9D4FC24B-227C-4F7B-8CF1-1FAC44DEB824}" destId="{D87982FB-446A-4939-A229-04FA8B49E5B2}" srcOrd="0" destOrd="0" presId="urn:microsoft.com/office/officeart/2005/8/layout/vList3"/>
    <dgm:cxn modelId="{6C2B0FA8-875C-4475-A615-1BAE679BE519}" type="presParOf" srcId="{9D4FC24B-227C-4F7B-8CF1-1FAC44DEB824}" destId="{5415AD17-D2E0-4878-BE6E-4C4D8C072441}" srcOrd="1" destOrd="0" presId="urn:microsoft.com/office/officeart/2005/8/layout/vList3"/>
    <dgm:cxn modelId="{89ADBFA1-1920-4175-924B-83DC7D8AC383}" type="presParOf" srcId="{791E2352-FC8C-4986-9EA8-A4A1B4DC527A}" destId="{EA650409-C114-4DD2-BD03-0E01A44F52D2}" srcOrd="1" destOrd="0" presId="urn:microsoft.com/office/officeart/2005/8/layout/vList3"/>
    <dgm:cxn modelId="{21D65CE9-3F61-40D9-ACC3-2862F6AE5BD2}" type="presParOf" srcId="{791E2352-FC8C-4986-9EA8-A4A1B4DC527A}" destId="{94C90F9D-9690-4B40-BDC8-FA370E5F0376}" srcOrd="2" destOrd="0" presId="urn:microsoft.com/office/officeart/2005/8/layout/vList3"/>
    <dgm:cxn modelId="{01D02722-EE2C-44F2-8EDA-F18B56C06CD3}" type="presParOf" srcId="{94C90F9D-9690-4B40-BDC8-FA370E5F0376}" destId="{49680E02-DCA8-4F90-BDBA-76D1FCAE6DC8}" srcOrd="0" destOrd="0" presId="urn:microsoft.com/office/officeart/2005/8/layout/vList3"/>
    <dgm:cxn modelId="{090B1B2E-FB46-43D3-850C-4542B22B2D68}" type="presParOf" srcId="{94C90F9D-9690-4B40-BDC8-FA370E5F0376}" destId="{CFF7A028-9564-4B98-B046-A9CB5763D707}" srcOrd="1" destOrd="0" presId="urn:microsoft.com/office/officeart/2005/8/layout/vList3"/>
    <dgm:cxn modelId="{9DBB51C1-4443-410A-81FC-99A32866F019}" type="presParOf" srcId="{791E2352-FC8C-4986-9EA8-A4A1B4DC527A}" destId="{23D477D2-C2C5-4ACE-85BD-A057B913AE00}" srcOrd="3" destOrd="0" presId="urn:microsoft.com/office/officeart/2005/8/layout/vList3"/>
    <dgm:cxn modelId="{C644F7DC-0CB5-4389-BB96-F32411E45AC3}" type="presParOf" srcId="{791E2352-FC8C-4986-9EA8-A4A1B4DC527A}" destId="{39914221-FF48-49D6-8019-53BC72F7C64F}" srcOrd="4" destOrd="0" presId="urn:microsoft.com/office/officeart/2005/8/layout/vList3"/>
    <dgm:cxn modelId="{8558CFBB-9D35-4342-B58C-9513B53D0245}" type="presParOf" srcId="{39914221-FF48-49D6-8019-53BC72F7C64F}" destId="{FB160745-6765-4BF4-84DF-9ACEC25E0420}" srcOrd="0" destOrd="0" presId="urn:microsoft.com/office/officeart/2005/8/layout/vList3"/>
    <dgm:cxn modelId="{8B3E073C-A6EA-4356-A741-CE0CB0756B16}" type="presParOf" srcId="{39914221-FF48-49D6-8019-53BC72F7C64F}" destId="{7135A737-C2B0-401E-881B-F31EC6DFD01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4A562-FD7D-4E85-88DA-6B557C035B49}">
      <dsp:nvSpPr>
        <dsp:cNvPr id="0" name=""/>
        <dsp:cNvSpPr/>
      </dsp:nvSpPr>
      <dsp:spPr>
        <a:xfrm>
          <a:off x="924" y="366289"/>
          <a:ext cx="2322109" cy="896334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B403B-79CD-40D7-92B1-DCF01983C6F3}">
      <dsp:nvSpPr>
        <dsp:cNvPr id="0" name=""/>
        <dsp:cNvSpPr/>
      </dsp:nvSpPr>
      <dsp:spPr>
        <a:xfrm>
          <a:off x="620153" y="590372"/>
          <a:ext cx="1960892" cy="896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用户模型</a:t>
          </a:r>
          <a:endParaRPr lang="en-US" altLang="zh-CN" sz="2400" kern="1200" dirty="0"/>
        </a:p>
      </dsp:txBody>
      <dsp:txXfrm>
        <a:off x="646406" y="616625"/>
        <a:ext cx="1908386" cy="843828"/>
      </dsp:txXfrm>
    </dsp:sp>
    <dsp:sp modelId="{28EF9491-27AC-4273-8190-09A7410A6B90}">
      <dsp:nvSpPr>
        <dsp:cNvPr id="0" name=""/>
        <dsp:cNvSpPr/>
      </dsp:nvSpPr>
      <dsp:spPr>
        <a:xfrm>
          <a:off x="2653289" y="366289"/>
          <a:ext cx="2322109" cy="896334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B5EAE-F823-4628-BDC1-8D628317610F}">
      <dsp:nvSpPr>
        <dsp:cNvPr id="0" name=""/>
        <dsp:cNvSpPr/>
      </dsp:nvSpPr>
      <dsp:spPr>
        <a:xfrm>
          <a:off x="3272518" y="590372"/>
          <a:ext cx="1960892" cy="896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虚拟现实化</a:t>
          </a:r>
          <a:endParaRPr lang="en-US" altLang="zh-CN" sz="2400" kern="1200" dirty="0"/>
        </a:p>
      </dsp:txBody>
      <dsp:txXfrm>
        <a:off x="3298771" y="616625"/>
        <a:ext cx="1908386" cy="843828"/>
      </dsp:txXfrm>
    </dsp:sp>
    <dsp:sp modelId="{F68E7F63-8C33-4F47-AB52-174E74D0051D}">
      <dsp:nvSpPr>
        <dsp:cNvPr id="0" name=""/>
        <dsp:cNvSpPr/>
      </dsp:nvSpPr>
      <dsp:spPr>
        <a:xfrm>
          <a:off x="5305654" y="366289"/>
          <a:ext cx="2322109" cy="896334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B1BB6-2341-403C-85C3-77103B365BE8}">
      <dsp:nvSpPr>
        <dsp:cNvPr id="0" name=""/>
        <dsp:cNvSpPr/>
      </dsp:nvSpPr>
      <dsp:spPr>
        <a:xfrm>
          <a:off x="5924883" y="590372"/>
          <a:ext cx="1960892" cy="896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交互体验</a:t>
          </a:r>
          <a:endParaRPr lang="en-US" altLang="zh-CN" sz="2400" kern="1200" dirty="0"/>
        </a:p>
      </dsp:txBody>
      <dsp:txXfrm>
        <a:off x="5951136" y="616625"/>
        <a:ext cx="1908386" cy="843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582E6-3864-44B0-9DD7-C779E196A99D}">
      <dsp:nvSpPr>
        <dsp:cNvPr id="0" name=""/>
        <dsp:cNvSpPr/>
      </dsp:nvSpPr>
      <dsp:spPr>
        <a:xfrm>
          <a:off x="-3211050" y="-494112"/>
          <a:ext cx="3829573" cy="3829573"/>
        </a:xfrm>
        <a:prstGeom prst="blockArc">
          <a:avLst>
            <a:gd name="adj1" fmla="val 18900000"/>
            <a:gd name="adj2" fmla="val 2700000"/>
            <a:gd name="adj3" fmla="val 56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12982-17CE-4CFA-8E0F-A8CDBE0510E8}">
      <dsp:nvSpPr>
        <dsp:cNvPr id="0" name=""/>
        <dsp:cNvSpPr/>
      </dsp:nvSpPr>
      <dsp:spPr>
        <a:xfrm>
          <a:off x="397713" y="284134"/>
          <a:ext cx="2069842" cy="568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06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头部动作</a:t>
          </a:r>
          <a:endParaRPr lang="en-US" altLang="zh-CN" sz="2600" kern="1200" dirty="0"/>
        </a:p>
      </dsp:txBody>
      <dsp:txXfrm>
        <a:off x="397713" y="284134"/>
        <a:ext cx="2069842" cy="568269"/>
      </dsp:txXfrm>
    </dsp:sp>
    <dsp:sp modelId="{4AABFF9A-A8BA-44C5-9F64-4A1172EB911C}">
      <dsp:nvSpPr>
        <dsp:cNvPr id="0" name=""/>
        <dsp:cNvSpPr/>
      </dsp:nvSpPr>
      <dsp:spPr>
        <a:xfrm>
          <a:off x="42545" y="213101"/>
          <a:ext cx="710337" cy="710337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B94CD-0E78-429F-A4A1-E985EBB63BBD}">
      <dsp:nvSpPr>
        <dsp:cNvPr id="0" name=""/>
        <dsp:cNvSpPr/>
      </dsp:nvSpPr>
      <dsp:spPr>
        <a:xfrm>
          <a:off x="604279" y="1136539"/>
          <a:ext cx="1863276" cy="568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06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肢体动作</a:t>
          </a:r>
          <a:endParaRPr lang="en-US" altLang="zh-CN" sz="2600" kern="1200" dirty="0"/>
        </a:p>
      </dsp:txBody>
      <dsp:txXfrm>
        <a:off x="604279" y="1136539"/>
        <a:ext cx="1863276" cy="568269"/>
      </dsp:txXfrm>
    </dsp:sp>
    <dsp:sp modelId="{2C5E49AE-F2EB-44AF-BFB3-1AB68415A2C0}">
      <dsp:nvSpPr>
        <dsp:cNvPr id="0" name=""/>
        <dsp:cNvSpPr/>
      </dsp:nvSpPr>
      <dsp:spPr>
        <a:xfrm>
          <a:off x="249111" y="1065505"/>
          <a:ext cx="710337" cy="710337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7C240-452A-4A7C-B85F-1C911416D994}">
      <dsp:nvSpPr>
        <dsp:cNvPr id="0" name=""/>
        <dsp:cNvSpPr/>
      </dsp:nvSpPr>
      <dsp:spPr>
        <a:xfrm>
          <a:off x="397713" y="1988944"/>
          <a:ext cx="2069842" cy="568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1064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手势</a:t>
          </a:r>
          <a:endParaRPr lang="en-US" altLang="zh-CN" sz="2600" kern="1200" dirty="0"/>
        </a:p>
      </dsp:txBody>
      <dsp:txXfrm>
        <a:off x="397713" y="1988944"/>
        <a:ext cx="2069842" cy="568269"/>
      </dsp:txXfrm>
    </dsp:sp>
    <dsp:sp modelId="{75E5A58D-9B50-4D8D-88F0-EC566DD8E057}">
      <dsp:nvSpPr>
        <dsp:cNvPr id="0" name=""/>
        <dsp:cNvSpPr/>
      </dsp:nvSpPr>
      <dsp:spPr>
        <a:xfrm>
          <a:off x="42545" y="1917910"/>
          <a:ext cx="710337" cy="71033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B1444-B821-48BB-AB3B-32973DA05540}">
      <dsp:nvSpPr>
        <dsp:cNvPr id="0" name=""/>
        <dsp:cNvSpPr/>
      </dsp:nvSpPr>
      <dsp:spPr>
        <a:xfrm rot="10800000">
          <a:off x="1145" y="0"/>
          <a:ext cx="1491799" cy="13971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077D6-E8D0-4E23-9881-01F9103C6F8C}">
      <dsp:nvSpPr>
        <dsp:cNvPr id="0" name=""/>
        <dsp:cNvSpPr/>
      </dsp:nvSpPr>
      <dsp:spPr>
        <a:xfrm>
          <a:off x="243996" y="838281"/>
          <a:ext cx="1491799" cy="13971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姿态</a:t>
          </a:r>
          <a:r>
            <a:rPr lang="en-US" altLang="zh-CN" sz="2400" kern="1200" dirty="0" smtClean="0"/>
            <a:t/>
          </a:r>
          <a:br>
            <a:rPr lang="en-US" altLang="zh-CN" sz="2400" kern="1200" dirty="0" smtClean="0"/>
          </a:br>
          <a:r>
            <a:rPr lang="zh-CN" altLang="en-US" sz="2400" kern="1200" dirty="0" smtClean="0"/>
            <a:t>传感器</a:t>
          </a:r>
          <a:endParaRPr lang="en-US" altLang="zh-CN" sz="2400" kern="1200" dirty="0"/>
        </a:p>
      </dsp:txBody>
      <dsp:txXfrm>
        <a:off x="284917" y="879202"/>
        <a:ext cx="1409957" cy="1315293"/>
      </dsp:txXfrm>
    </dsp:sp>
    <dsp:sp modelId="{96B1079B-645F-44E6-BDBB-9203ECC7B80E}">
      <dsp:nvSpPr>
        <dsp:cNvPr id="0" name=""/>
        <dsp:cNvSpPr/>
      </dsp:nvSpPr>
      <dsp:spPr>
        <a:xfrm>
          <a:off x="1780298" y="519338"/>
          <a:ext cx="287353" cy="358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300" kern="1200"/>
        </a:p>
      </dsp:txBody>
      <dsp:txXfrm>
        <a:off x="1780298" y="591030"/>
        <a:ext cx="201147" cy="215074"/>
      </dsp:txXfrm>
    </dsp:sp>
    <dsp:sp modelId="{13220316-4984-4BE7-84A8-4DD2D27F7DCB}">
      <dsp:nvSpPr>
        <dsp:cNvPr id="0" name=""/>
        <dsp:cNvSpPr/>
      </dsp:nvSpPr>
      <dsp:spPr>
        <a:xfrm>
          <a:off x="2313955" y="0"/>
          <a:ext cx="1491799" cy="13971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269FE-BDFC-487C-AF1A-554B085C6B18}">
      <dsp:nvSpPr>
        <dsp:cNvPr id="0" name=""/>
        <dsp:cNvSpPr/>
      </dsp:nvSpPr>
      <dsp:spPr>
        <a:xfrm>
          <a:off x="2556806" y="838281"/>
          <a:ext cx="1491799" cy="13971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Arduino</a:t>
          </a:r>
          <a:br>
            <a:rPr lang="en-US" altLang="zh-CN" sz="2400" kern="1200" dirty="0" smtClean="0"/>
          </a:br>
          <a:r>
            <a:rPr lang="zh-CN" altLang="en-US" sz="2400" kern="1200" dirty="0" smtClean="0"/>
            <a:t>电子平台</a:t>
          </a:r>
          <a:endParaRPr lang="en-US" altLang="zh-CN" sz="2400" kern="1200" dirty="0"/>
        </a:p>
      </dsp:txBody>
      <dsp:txXfrm>
        <a:off x="2597727" y="879202"/>
        <a:ext cx="1409957" cy="1315293"/>
      </dsp:txXfrm>
    </dsp:sp>
    <dsp:sp modelId="{E3083CE6-D739-402E-8897-03FE8924F78C}">
      <dsp:nvSpPr>
        <dsp:cNvPr id="0" name=""/>
        <dsp:cNvSpPr/>
      </dsp:nvSpPr>
      <dsp:spPr>
        <a:xfrm>
          <a:off x="4093107" y="519338"/>
          <a:ext cx="287353" cy="358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300" kern="1200"/>
        </a:p>
      </dsp:txBody>
      <dsp:txXfrm>
        <a:off x="4093107" y="591030"/>
        <a:ext cx="201147" cy="215074"/>
      </dsp:txXfrm>
    </dsp:sp>
    <dsp:sp modelId="{71DD6204-4450-4CE5-B2F4-34C5FD900F96}">
      <dsp:nvSpPr>
        <dsp:cNvPr id="0" name=""/>
        <dsp:cNvSpPr/>
      </dsp:nvSpPr>
      <dsp:spPr>
        <a:xfrm>
          <a:off x="4626764" y="0"/>
          <a:ext cx="1491799" cy="13971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B0B9C-0CC4-4E35-9F79-62E2746ACDBE}">
      <dsp:nvSpPr>
        <dsp:cNvPr id="0" name=""/>
        <dsp:cNvSpPr/>
      </dsp:nvSpPr>
      <dsp:spPr>
        <a:xfrm>
          <a:off x="4869615" y="838281"/>
          <a:ext cx="1491799" cy="13971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蓝牙</a:t>
          </a:r>
          <a:endParaRPr lang="en-US" altLang="zh-CN" sz="2400" kern="1200" dirty="0"/>
        </a:p>
      </dsp:txBody>
      <dsp:txXfrm>
        <a:off x="4910536" y="879202"/>
        <a:ext cx="1409957" cy="1315293"/>
      </dsp:txXfrm>
    </dsp:sp>
    <dsp:sp modelId="{68364C00-4A5C-4A48-9734-0B352A6F774F}">
      <dsp:nvSpPr>
        <dsp:cNvPr id="0" name=""/>
        <dsp:cNvSpPr/>
      </dsp:nvSpPr>
      <dsp:spPr>
        <a:xfrm>
          <a:off x="6405917" y="519338"/>
          <a:ext cx="287353" cy="3584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300" kern="1200"/>
        </a:p>
      </dsp:txBody>
      <dsp:txXfrm>
        <a:off x="6405917" y="591030"/>
        <a:ext cx="201147" cy="215074"/>
      </dsp:txXfrm>
    </dsp:sp>
    <dsp:sp modelId="{A6A74042-40C5-49DF-AAC7-6D659D6D391F}">
      <dsp:nvSpPr>
        <dsp:cNvPr id="0" name=""/>
        <dsp:cNvSpPr/>
      </dsp:nvSpPr>
      <dsp:spPr>
        <a:xfrm>
          <a:off x="6939573" y="0"/>
          <a:ext cx="1491799" cy="13971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05490-435E-4F74-9227-141329612B97}">
      <dsp:nvSpPr>
        <dsp:cNvPr id="0" name=""/>
        <dsp:cNvSpPr/>
      </dsp:nvSpPr>
      <dsp:spPr>
        <a:xfrm>
          <a:off x="7182424" y="838281"/>
          <a:ext cx="1491799" cy="13971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Android</a:t>
          </a:r>
          <a:br>
            <a:rPr lang="en-US" altLang="zh-CN" sz="2400" kern="1200" dirty="0" smtClean="0"/>
          </a:br>
          <a:r>
            <a:rPr lang="zh-CN" altLang="en-US" sz="2400" kern="1200" dirty="0" smtClean="0"/>
            <a:t>智能手机</a:t>
          </a:r>
          <a:endParaRPr lang="en-US" altLang="zh-CN" sz="2400" kern="1200" dirty="0"/>
        </a:p>
      </dsp:txBody>
      <dsp:txXfrm>
        <a:off x="7223345" y="879202"/>
        <a:ext cx="1409957" cy="13152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41D20-C63E-43DE-9B4F-D58C18E9FF62}">
      <dsp:nvSpPr>
        <dsp:cNvPr id="0" name=""/>
        <dsp:cNvSpPr/>
      </dsp:nvSpPr>
      <dsp:spPr>
        <a:xfrm>
          <a:off x="-3417799" y="-525543"/>
          <a:ext cx="4075175" cy="4075175"/>
        </a:xfrm>
        <a:prstGeom prst="blockArc">
          <a:avLst>
            <a:gd name="adj1" fmla="val 18900000"/>
            <a:gd name="adj2" fmla="val 2700000"/>
            <a:gd name="adj3" fmla="val 53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D9C81-21AB-46D8-9278-38199AEA76A4}">
      <dsp:nvSpPr>
        <dsp:cNvPr id="0" name=""/>
        <dsp:cNvSpPr/>
      </dsp:nvSpPr>
      <dsp:spPr>
        <a:xfrm>
          <a:off x="422713" y="302408"/>
          <a:ext cx="3183643" cy="604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74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定制优化通信协议</a:t>
          </a:r>
          <a:endParaRPr lang="en-US" altLang="zh-CN" sz="2100" kern="1200" dirty="0"/>
        </a:p>
      </dsp:txBody>
      <dsp:txXfrm>
        <a:off x="422713" y="302408"/>
        <a:ext cx="3183643" cy="604817"/>
      </dsp:txXfrm>
    </dsp:sp>
    <dsp:sp modelId="{EDB6730E-2461-4E06-92A9-C5DD5945186B}">
      <dsp:nvSpPr>
        <dsp:cNvPr id="0" name=""/>
        <dsp:cNvSpPr/>
      </dsp:nvSpPr>
      <dsp:spPr>
        <a:xfrm>
          <a:off x="44702" y="226806"/>
          <a:ext cx="756022" cy="756022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61C40-C439-4CBB-B732-33DC5A7C1A58}">
      <dsp:nvSpPr>
        <dsp:cNvPr id="0" name=""/>
        <dsp:cNvSpPr/>
      </dsp:nvSpPr>
      <dsp:spPr>
        <a:xfrm>
          <a:off x="642564" y="1209635"/>
          <a:ext cx="2963791" cy="604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74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传感器数据融合处理</a:t>
          </a:r>
          <a:endParaRPr lang="en-US" altLang="zh-CN" sz="2100" kern="1200" dirty="0"/>
        </a:p>
      </dsp:txBody>
      <dsp:txXfrm>
        <a:off x="642564" y="1209635"/>
        <a:ext cx="2963791" cy="604817"/>
      </dsp:txXfrm>
    </dsp:sp>
    <dsp:sp modelId="{A1C3D5EA-1737-400F-9317-3ABD10DFD3C5}">
      <dsp:nvSpPr>
        <dsp:cNvPr id="0" name=""/>
        <dsp:cNvSpPr/>
      </dsp:nvSpPr>
      <dsp:spPr>
        <a:xfrm>
          <a:off x="264553" y="1134033"/>
          <a:ext cx="756022" cy="756022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4360B-C809-42C0-AA0E-B1468A27D845}">
      <dsp:nvSpPr>
        <dsp:cNvPr id="0" name=""/>
        <dsp:cNvSpPr/>
      </dsp:nvSpPr>
      <dsp:spPr>
        <a:xfrm>
          <a:off x="422713" y="2116862"/>
          <a:ext cx="3183643" cy="6048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74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低延迟、高精度</a:t>
          </a:r>
          <a:endParaRPr lang="en-US" altLang="zh-CN" sz="2100" kern="1200" dirty="0"/>
        </a:p>
      </dsp:txBody>
      <dsp:txXfrm>
        <a:off x="422713" y="2116862"/>
        <a:ext cx="3183643" cy="604817"/>
      </dsp:txXfrm>
    </dsp:sp>
    <dsp:sp modelId="{AF3637B2-E74B-4C89-9957-8A64A842B704}">
      <dsp:nvSpPr>
        <dsp:cNvPr id="0" name=""/>
        <dsp:cNvSpPr/>
      </dsp:nvSpPr>
      <dsp:spPr>
        <a:xfrm>
          <a:off x="44702" y="2041260"/>
          <a:ext cx="756022" cy="756022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5AD17-D2E0-4878-BE6E-4C4D8C072441}">
      <dsp:nvSpPr>
        <dsp:cNvPr id="0" name=""/>
        <dsp:cNvSpPr/>
      </dsp:nvSpPr>
      <dsp:spPr>
        <a:xfrm rot="10800000">
          <a:off x="1617051" y="1288"/>
          <a:ext cx="5362164" cy="10657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55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建筑、室内装饰设计人员</a:t>
          </a:r>
          <a:endParaRPr lang="en-US" altLang="zh-CN" sz="3100" kern="1200" dirty="0"/>
        </a:p>
      </dsp:txBody>
      <dsp:txXfrm rot="10800000">
        <a:off x="1883482" y="1288"/>
        <a:ext cx="5095733" cy="1065723"/>
      </dsp:txXfrm>
    </dsp:sp>
    <dsp:sp modelId="{D87982FB-446A-4939-A229-04FA8B49E5B2}">
      <dsp:nvSpPr>
        <dsp:cNvPr id="0" name=""/>
        <dsp:cNvSpPr/>
      </dsp:nvSpPr>
      <dsp:spPr>
        <a:xfrm>
          <a:off x="1084189" y="1288"/>
          <a:ext cx="1065723" cy="10657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7A028-9564-4B98-B046-A9CB5763D707}">
      <dsp:nvSpPr>
        <dsp:cNvPr id="0" name=""/>
        <dsp:cNvSpPr/>
      </dsp:nvSpPr>
      <dsp:spPr>
        <a:xfrm rot="10800000">
          <a:off x="1617051" y="1385139"/>
          <a:ext cx="5362164" cy="10657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55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购房、装修客户</a:t>
          </a:r>
          <a:endParaRPr lang="en-US" altLang="zh-CN" sz="3100" kern="1200" dirty="0" smtClean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1883482" y="1385139"/>
        <a:ext cx="5095733" cy="1065723"/>
      </dsp:txXfrm>
    </dsp:sp>
    <dsp:sp modelId="{49680E02-DCA8-4F90-BDBA-76D1FCAE6DC8}">
      <dsp:nvSpPr>
        <dsp:cNvPr id="0" name=""/>
        <dsp:cNvSpPr/>
      </dsp:nvSpPr>
      <dsp:spPr>
        <a:xfrm>
          <a:off x="1084189" y="1385139"/>
          <a:ext cx="1065723" cy="106572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5A737-C2B0-401E-881B-F31EC6DFD014}">
      <dsp:nvSpPr>
        <dsp:cNvPr id="0" name=""/>
        <dsp:cNvSpPr/>
      </dsp:nvSpPr>
      <dsp:spPr>
        <a:xfrm rot="10800000">
          <a:off x="1617051" y="2768989"/>
          <a:ext cx="5362164" cy="10657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55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游戏娱乐</a:t>
          </a:r>
          <a:endParaRPr lang="zh-CN" altLang="en-US" sz="31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 rot="10800000">
        <a:off x="1883482" y="2768989"/>
        <a:ext cx="5095733" cy="1065723"/>
      </dsp:txXfrm>
    </dsp:sp>
    <dsp:sp modelId="{FB160745-6765-4BF4-84DF-9ACEC25E0420}">
      <dsp:nvSpPr>
        <dsp:cNvPr id="0" name=""/>
        <dsp:cNvSpPr/>
      </dsp:nvSpPr>
      <dsp:spPr>
        <a:xfrm>
          <a:off x="1084189" y="2768989"/>
          <a:ext cx="1065723" cy="10657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6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0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4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9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8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9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4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647875"/>
            <a:ext cx="6858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基于分屏式</a:t>
            </a:r>
            <a:r>
              <a:rPr lang="en-US" altLang="zh-CN" sz="4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3D</a:t>
            </a:r>
            <a:r>
              <a:rPr lang="zh-CN" altLang="en-US" sz="4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眼镜的</a:t>
            </a:r>
            <a:r>
              <a:rPr lang="en-US" altLang="zh-CN" sz="4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/>
            </a:r>
            <a:br>
              <a:rPr lang="en-US" altLang="zh-CN" sz="4400" dirty="0" smtClean="0">
                <a:latin typeface="幼圆" panose="02010509060101010101" pitchFamily="49" charset="-122"/>
                <a:ea typeface="幼圆" panose="02010509060101010101" pitchFamily="49" charset="-122"/>
              </a:rPr>
            </a:br>
            <a:r>
              <a:rPr lang="zh-CN" altLang="en-US" sz="4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虚拟现实技术开发</a:t>
            </a:r>
            <a:endParaRPr lang="zh-CN" altLang="en-US" sz="4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526944"/>
            <a:ext cx="6858000" cy="1655762"/>
          </a:xfrm>
        </p:spPr>
        <p:txBody>
          <a:bodyPr/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挑战杯交叉学科一审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605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背景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61" y="4276099"/>
            <a:ext cx="3886200" cy="210879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5123" y="1965707"/>
            <a:ext cx="7240435" cy="35417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/>
              <a:t>Google </a:t>
            </a:r>
            <a:r>
              <a:rPr lang="zh-CN" altLang="en-US" sz="2800" dirty="0" smtClean="0"/>
              <a:t>推出廉价的虚拟现实设备 </a:t>
            </a:r>
            <a:r>
              <a:rPr lang="en-US" altLang="zh-CN" sz="2800" dirty="0" smtClean="0"/>
              <a:t>Cardboard</a:t>
            </a:r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交互方式有改进空间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存在建筑模型实境化的需求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15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概况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256458"/>
              </p:ext>
            </p:extLst>
          </p:nvPr>
        </p:nvGraphicFramePr>
        <p:xfrm>
          <a:off x="628650" y="1825625"/>
          <a:ext cx="7886700" cy="1852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53845387"/>
              </p:ext>
            </p:extLst>
          </p:nvPr>
        </p:nvGraphicFramePr>
        <p:xfrm>
          <a:off x="6011918" y="3447393"/>
          <a:ext cx="2503432" cy="2841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6344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01" y="119089"/>
            <a:ext cx="7886700" cy="1325563"/>
          </a:xfrm>
        </p:spPr>
        <p:txBody>
          <a:bodyPr/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用户模型定制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1914" y="1444652"/>
            <a:ext cx="8254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适用于一般的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fbx</a:t>
            </a:r>
            <a:r>
              <a:rPr lang="zh-CN" altLang="en-US" dirty="0" smtClean="0"/>
              <a:t>格式，当前大多数建模软件的导出格式</a:t>
            </a:r>
            <a:endParaRPr lang="en-US" altLang="zh-CN" dirty="0" smtClean="0"/>
          </a:p>
          <a:p>
            <a:r>
              <a:rPr lang="zh-CN" altLang="en-US" dirty="0" smtClean="0"/>
              <a:t>教学、展示、体验用都很方便</a:t>
            </a:r>
            <a:endParaRPr lang="en-US" altLang="zh-CN" dirty="0" smtClean="0"/>
          </a:p>
          <a:p>
            <a:r>
              <a:rPr lang="zh-CN" altLang="en-US" dirty="0" smtClean="0"/>
              <a:t>使用网站作为客户端，用户可以上传自己的模型并得到</a:t>
            </a:r>
            <a:r>
              <a:rPr lang="en-US" altLang="zh-CN" dirty="0" smtClean="0"/>
              <a:t>VR</a:t>
            </a:r>
            <a:r>
              <a:rPr lang="zh-CN" altLang="en-US" dirty="0" smtClean="0"/>
              <a:t>应用，最终希望实现用户可以自助地一键得到</a:t>
            </a:r>
            <a:r>
              <a:rPr lang="en-US" altLang="zh-CN" dirty="0" smtClean="0"/>
              <a:t>VR</a:t>
            </a:r>
            <a:r>
              <a:rPr lang="zh-CN" altLang="en-US" dirty="0"/>
              <a:t>应用包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3" y="2770215"/>
            <a:ext cx="5501681" cy="28153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75" y="3921919"/>
            <a:ext cx="5060952" cy="25897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6801" y="5863949"/>
            <a:ext cx="273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建设</a:t>
            </a:r>
            <a:r>
              <a:rPr lang="zh-CN" altLang="en-US" dirty="0" smtClean="0"/>
              <a:t>中的网站（后台建设中，未上线）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5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801" y="119089"/>
            <a:ext cx="7886700" cy="1325563"/>
          </a:xfrm>
        </p:spPr>
        <p:txBody>
          <a:bodyPr/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虚拟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现实化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之建筑模型（</a:t>
            </a:r>
            <a:r>
              <a:rPr lang="en-US" altLang="zh-CN" dirty="0" smtClean="0">
                <a:latin typeface="幼圆" panose="02010509060101010101" pitchFamily="49" charset="-122"/>
                <a:ea typeface="幼圆" panose="02010509060101010101" pitchFamily="49" charset="-122"/>
              </a:rPr>
              <a:t>3D</a:t>
            </a:r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分屏）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67" y="1542821"/>
            <a:ext cx="3916734" cy="2157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4" y="1542821"/>
            <a:ext cx="3955707" cy="21467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0304" y="1173489"/>
            <a:ext cx="372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建筑学院某同学作品分屏漫游显示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385773" y="1444652"/>
            <a:ext cx="461665" cy="22449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建筑内在楼梯上移动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391">
            <a:off x="201221" y="4354053"/>
            <a:ext cx="1916842" cy="1064692"/>
          </a:xfrm>
          <a:prstGeom prst="rect">
            <a:avLst/>
          </a:prstGeom>
        </p:spPr>
      </p:pic>
      <p:sp>
        <p:nvSpPr>
          <p:cNvPr id="9" name="加号 8"/>
          <p:cNvSpPr/>
          <p:nvPr/>
        </p:nvSpPr>
        <p:spPr>
          <a:xfrm rot="1170391">
            <a:off x="2042520" y="5113106"/>
            <a:ext cx="469557" cy="49427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70391">
            <a:off x="2473827" y="5192615"/>
            <a:ext cx="973638" cy="850393"/>
          </a:xfrm>
          <a:prstGeom prst="rect">
            <a:avLst/>
          </a:prstGeom>
        </p:spPr>
      </p:pic>
      <p:sp>
        <p:nvSpPr>
          <p:cNvPr id="11" name="等于号 10"/>
          <p:cNvSpPr/>
          <p:nvPr/>
        </p:nvSpPr>
        <p:spPr>
          <a:xfrm rot="1170391">
            <a:off x="3532638" y="5667895"/>
            <a:ext cx="605482" cy="50219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1170391">
            <a:off x="4310178" y="5813648"/>
            <a:ext cx="12580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VR</a:t>
            </a:r>
            <a:r>
              <a:rPr lang="zh-CN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！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97" y="3811782"/>
            <a:ext cx="3926941" cy="19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8243"/>
          </a:xfrm>
        </p:spPr>
        <p:txBody>
          <a:bodyPr/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动作捕捉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69067"/>
              </p:ext>
            </p:extLst>
          </p:nvPr>
        </p:nvGraphicFramePr>
        <p:xfrm>
          <a:off x="318397" y="1286500"/>
          <a:ext cx="8675370" cy="2235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679686767"/>
              </p:ext>
            </p:extLst>
          </p:nvPr>
        </p:nvGraphicFramePr>
        <p:xfrm>
          <a:off x="161064" y="3605048"/>
          <a:ext cx="3645119" cy="302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7" name="挑战杯一审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026071" y="3709129"/>
            <a:ext cx="5006202" cy="28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8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应用</a:t>
            </a:r>
            <a:endParaRPr lang="zh-CN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157856"/>
              </p:ext>
            </p:extLst>
          </p:nvPr>
        </p:nvGraphicFramePr>
        <p:xfrm>
          <a:off x="451944" y="2249488"/>
          <a:ext cx="8063405" cy="3836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37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项目优势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250" y="1803716"/>
            <a:ext cx="7429499" cy="1794479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控制方式灵活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价格便宜，便于随身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携带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足不出户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应用前景广泛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62981" y="3146726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采用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Arduino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价格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不足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¥150</a:t>
            </a: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使用传感器捕捉动作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可穿戴设备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8426" y="3443801"/>
            <a:ext cx="2607660" cy="2109452"/>
            <a:chOff x="998426" y="3443801"/>
            <a:chExt cx="2607660" cy="2109452"/>
          </a:xfrm>
        </p:grpSpPr>
        <p:sp>
          <p:nvSpPr>
            <p:cNvPr id="4" name="文本框 3"/>
            <p:cNvSpPr txBox="1"/>
            <p:nvPr/>
          </p:nvSpPr>
          <p:spPr>
            <a:xfrm>
              <a:off x="1171177" y="3443801"/>
              <a:ext cx="22621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微软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Kinect</a:t>
              </a:r>
            </a:p>
            <a:p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价格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:¥1090</a:t>
              </a:r>
            </a:p>
            <a:p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使用摄像头捕捉动作</a:t>
              </a:r>
              <a:endPara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无法随身携带</a:t>
              </a:r>
              <a:endPara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26" y="4693222"/>
              <a:ext cx="2607660" cy="860031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90" y="4460082"/>
            <a:ext cx="2560541" cy="156842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40344" y="3443801"/>
            <a:ext cx="2723823" cy="2292585"/>
            <a:chOff x="-1552646" y="2982136"/>
            <a:chExt cx="2723823" cy="2292585"/>
          </a:xfrm>
        </p:grpSpPr>
        <p:sp>
          <p:nvSpPr>
            <p:cNvPr id="8" name="文本框 7"/>
            <p:cNvSpPr txBox="1"/>
            <p:nvPr/>
          </p:nvSpPr>
          <p:spPr>
            <a:xfrm>
              <a:off x="-1552646" y="2982136"/>
              <a:ext cx="27238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传统体感设备</a:t>
              </a:r>
              <a:endParaRPr lang="en-US" altLang="zh-CN" dirty="0" smtClean="0"/>
            </a:p>
            <a:p>
              <a:r>
                <a:rPr lang="zh-CN" altLang="en-US" dirty="0" smtClean="0"/>
                <a:t>使用手柄或方向盘等控制</a:t>
              </a:r>
              <a:endParaRPr lang="en-US" altLang="zh-CN" dirty="0" smtClean="0"/>
            </a:p>
            <a:p>
              <a:r>
                <a:rPr lang="zh-CN" altLang="en-US" dirty="0" smtClean="0"/>
                <a:t>控制较为简陋</a:t>
              </a:r>
              <a:endParaRPr lang="zh-CN" altLang="en-US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99723" y="4025946"/>
              <a:ext cx="1780889" cy="1248775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162980" y="3193044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使用穿戴设备</a:t>
            </a:r>
            <a:endParaRPr lang="en-US" altLang="zh-CN" dirty="0" smtClean="0"/>
          </a:p>
          <a:p>
            <a:r>
              <a:rPr lang="zh-CN" altLang="en-US" dirty="0" smtClean="0"/>
              <a:t>只需穿戴特定衣物</a:t>
            </a:r>
            <a:endParaRPr lang="en-US" altLang="zh-CN" dirty="0" smtClean="0"/>
          </a:p>
          <a:p>
            <a:r>
              <a:rPr lang="zh-CN" altLang="en-US" dirty="0" smtClean="0"/>
              <a:t>可捕捉全身动作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171176" y="3592332"/>
            <a:ext cx="2262158" cy="2144054"/>
            <a:chOff x="-1665854" y="556901"/>
            <a:chExt cx="2262158" cy="2144054"/>
          </a:xfrm>
        </p:grpSpPr>
        <p:sp>
          <p:nvSpPr>
            <p:cNvPr id="14" name="文本框 13"/>
            <p:cNvSpPr txBox="1"/>
            <p:nvPr/>
          </p:nvSpPr>
          <p:spPr>
            <a:xfrm>
              <a:off x="-1665854" y="556901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传统家装：</a:t>
              </a:r>
              <a:endParaRPr lang="en-US" altLang="zh-CN" dirty="0" smtClean="0"/>
            </a:p>
            <a:p>
              <a:r>
                <a:rPr lang="zh-CN" altLang="en-US" dirty="0" smtClean="0"/>
                <a:t>需要实地查看样板间</a:t>
              </a:r>
              <a:endParaRPr lang="en-US" altLang="zh-CN" dirty="0" smtClean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78008" y="1350585"/>
              <a:ext cx="1886465" cy="1350370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5162980" y="3193044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使用虚拟现实技术：</a:t>
            </a:r>
            <a:endParaRPr lang="en-US" altLang="zh-CN" dirty="0" smtClean="0"/>
          </a:p>
          <a:p>
            <a:r>
              <a:rPr lang="zh-CN" altLang="en-US" dirty="0" smtClean="0"/>
              <a:t>足不出户即可身临其境</a:t>
            </a:r>
            <a:endParaRPr lang="en-US" altLang="zh-CN" dirty="0" smtClean="0"/>
          </a:p>
          <a:p>
            <a:r>
              <a:rPr lang="zh-CN" altLang="en-US" dirty="0" smtClean="0"/>
              <a:t>体验效果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118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谢谢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9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</TotalTime>
  <Words>256</Words>
  <Application>Microsoft Office PowerPoint</Application>
  <PresentationFormat>全屏显示(4:3)</PresentationFormat>
  <Paragraphs>59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微软雅黑</vt:lpstr>
      <vt:lpstr>微软雅黑 Light</vt:lpstr>
      <vt:lpstr>幼圆</vt:lpstr>
      <vt:lpstr>Arial</vt:lpstr>
      <vt:lpstr>Office Theme</vt:lpstr>
      <vt:lpstr>基于分屏式3D眼镜的 虚拟现实技术开发</vt:lpstr>
      <vt:lpstr>背景</vt:lpstr>
      <vt:lpstr>概况</vt:lpstr>
      <vt:lpstr>用户模型定制</vt:lpstr>
      <vt:lpstr>虚拟现实化之建筑模型（3D分屏）</vt:lpstr>
      <vt:lpstr>动作捕捉</vt:lpstr>
      <vt:lpstr>应用</vt:lpstr>
      <vt:lpstr>项目优势</vt:lpstr>
      <vt:lpstr>谢谢</vt:lpstr>
    </vt:vector>
  </TitlesOfParts>
  <Company>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挑战杯交叉学科一审答辩</dc:title>
  <dc:creator>唐人杰</dc:creator>
  <cp:lastModifiedBy>唐人杰</cp:lastModifiedBy>
  <cp:revision>37</cp:revision>
  <dcterms:created xsi:type="dcterms:W3CDTF">2016-02-21T15:44:31Z</dcterms:created>
  <dcterms:modified xsi:type="dcterms:W3CDTF">2016-02-27T04:54:22Z</dcterms:modified>
</cp:coreProperties>
</file>